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5" r:id="rId4"/>
    <p:sldId id="258" r:id="rId5"/>
    <p:sldId id="270" r:id="rId6"/>
    <p:sldId id="259" r:id="rId7"/>
    <p:sldId id="272" r:id="rId8"/>
    <p:sldId id="284" r:id="rId9"/>
    <p:sldId id="271" r:id="rId10"/>
    <p:sldId id="273" r:id="rId11"/>
    <p:sldId id="287" r:id="rId12"/>
    <p:sldId id="286" r:id="rId13"/>
    <p:sldId id="268" r:id="rId14"/>
    <p:sldId id="274" r:id="rId15"/>
    <p:sldId id="263" r:id="rId16"/>
    <p:sldId id="290" r:id="rId17"/>
    <p:sldId id="291" r:id="rId18"/>
    <p:sldId id="265" r:id="rId19"/>
    <p:sldId id="293" r:id="rId20"/>
    <p:sldId id="295" r:id="rId21"/>
    <p:sldId id="297" r:id="rId22"/>
    <p:sldId id="267" r:id="rId23"/>
    <p:sldId id="282" r:id="rId24"/>
    <p:sldId id="276" r:id="rId25"/>
    <p:sldId id="277" r:id="rId26"/>
    <p:sldId id="281" r:id="rId27"/>
    <p:sldId id="283" r:id="rId28"/>
    <p:sldId id="275" r:id="rId29"/>
    <p:sldId id="280" r:id="rId30"/>
    <p:sldId id="278" r:id="rId31"/>
    <p:sldId id="266" r:id="rId32"/>
    <p:sldId id="298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31"/>
    <a:srgbClr val="24B424"/>
    <a:srgbClr val="3EA8A8"/>
    <a:srgbClr val="FFFF99"/>
    <a:srgbClr val="FFFF66"/>
    <a:srgbClr val="FFFF00"/>
    <a:srgbClr val="EFB51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52" d="100"/>
          <a:sy n="52" d="100"/>
        </p:scale>
        <p:origin x="-120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7C714-A993-4DD2-9C80-E4375328769D}" type="doc">
      <dgm:prSet loTypeId="urn:microsoft.com/office/officeart/2005/8/layout/vList2" loCatId="list" qsTypeId="urn:microsoft.com/office/officeart/2005/8/quickstyle/simple1#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AA4AB21C-1F33-44D0-9B07-FE8D4DACCDED}">
      <dgm:prSet/>
      <dgm:spPr/>
      <dgm:t>
        <a:bodyPr/>
        <a:lstStyle/>
        <a:p>
          <a:pPr marL="2420938" indent="-2420938"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Cos’è la Qualità  - dipende dall’utente, intesa come il </a:t>
          </a:r>
          <a:r>
            <a:rPr lang="it-IT" b="1" dirty="0" smtClean="0">
              <a:solidFill>
                <a:schemeClr val="tx2">
                  <a:lumMod val="25000"/>
                </a:schemeClr>
              </a:solidFill>
            </a:rPr>
            <a:t>cliente/committente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del lavoro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5BEC850A-8896-410B-9C55-D704FD3C9DCC}" type="parTrans" cxnId="{FB7E97C6-FC29-48BC-BCF3-2F7C0010C50B}">
      <dgm:prSet/>
      <dgm:spPr/>
      <dgm:t>
        <a:bodyPr/>
        <a:lstStyle/>
        <a:p>
          <a:endParaRPr lang="it-IT"/>
        </a:p>
      </dgm:t>
    </dgm:pt>
    <dgm:pt modelId="{3AF6798B-BD8F-414B-9628-644C7B6481B1}" type="sibTrans" cxnId="{FB7E97C6-FC29-48BC-BCF3-2F7C0010C50B}">
      <dgm:prSet/>
      <dgm:spPr/>
      <dgm:t>
        <a:bodyPr/>
        <a:lstStyle/>
        <a:p>
          <a:endParaRPr lang="it-IT"/>
        </a:p>
      </dgm:t>
    </dgm:pt>
    <dgm:pt modelId="{9E230598-AF44-43C5-AC72-FFEA8E96F573}">
      <dgm:prSet/>
      <dgm:spPr/>
      <dgm:t>
        <a:bodyPr/>
        <a:lstStyle/>
        <a:p>
          <a:pPr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Non dobbiamo confonderlo con il ‘prezzo più alto' o l’appellativo ‘alta qualità' 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41B9FAE9-2A87-4EC1-ACC6-2140ED6AFF14}" type="parTrans" cxnId="{DEC427AC-CE4A-47E1-9E61-383C7F96C045}">
      <dgm:prSet/>
      <dgm:spPr/>
      <dgm:t>
        <a:bodyPr/>
        <a:lstStyle/>
        <a:p>
          <a:endParaRPr lang="it-IT"/>
        </a:p>
      </dgm:t>
    </dgm:pt>
    <dgm:pt modelId="{41B365DF-2372-4B34-8D1C-E6B91550B2BE}" type="sibTrans" cxnId="{DEC427AC-CE4A-47E1-9E61-383C7F96C045}">
      <dgm:prSet/>
      <dgm:spPr/>
      <dgm:t>
        <a:bodyPr/>
        <a:lstStyle/>
        <a:p>
          <a:endParaRPr lang="it-IT"/>
        </a:p>
      </dgm:t>
    </dgm:pt>
    <dgm:pt modelId="{B8750718-B74F-4BE6-BAB8-FECC096475D1}">
      <dgm:prSet/>
      <dgm:spPr/>
      <dgm:t>
        <a:bodyPr/>
        <a:lstStyle/>
        <a:p>
          <a:pPr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Anche prodotti con prezzi “competitivi” possono essere considerati “di qualità” purché soddisfino le </a:t>
          </a:r>
          <a:r>
            <a:rPr lang="it-IT" b="1" dirty="0" smtClean="0">
              <a:solidFill>
                <a:schemeClr val="tx2">
                  <a:lumMod val="25000"/>
                </a:schemeClr>
              </a:solidFill>
            </a:rPr>
            <a:t>esigenze di mercato</a:t>
          </a:r>
          <a:endParaRPr lang="en-GB" b="1" dirty="0">
            <a:solidFill>
              <a:schemeClr val="tx2">
                <a:lumMod val="25000"/>
              </a:schemeClr>
            </a:solidFill>
          </a:endParaRPr>
        </a:p>
      </dgm:t>
    </dgm:pt>
    <dgm:pt modelId="{512FE4D9-7EE6-432F-B0E0-1B0CC27D1D9C}" type="parTrans" cxnId="{E9222551-C796-46CC-8A87-75FC25B831E7}">
      <dgm:prSet/>
      <dgm:spPr/>
      <dgm:t>
        <a:bodyPr/>
        <a:lstStyle/>
        <a:p>
          <a:endParaRPr lang="it-IT"/>
        </a:p>
      </dgm:t>
    </dgm:pt>
    <dgm:pt modelId="{F43B3814-6980-4B6A-AB1F-2EAF393A85DA}" type="sibTrans" cxnId="{E9222551-C796-46CC-8A87-75FC25B831E7}">
      <dgm:prSet/>
      <dgm:spPr/>
      <dgm:t>
        <a:bodyPr/>
        <a:lstStyle/>
        <a:p>
          <a:endParaRPr lang="it-IT"/>
        </a:p>
      </dgm:t>
    </dgm:pt>
    <dgm:pt modelId="{6F14B321-E37A-4482-B84C-FFD4E823ACF5}" type="pres">
      <dgm:prSet presAssocID="{9DE7C714-A993-4DD2-9C80-E437532876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9B60FE-EC4C-45DF-9F27-114389DA853A}" type="pres">
      <dgm:prSet presAssocID="{AA4AB21C-1F33-44D0-9B07-FE8D4DACCDE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EF2FE9-F675-468F-B597-7446E55DA50C}" type="pres">
      <dgm:prSet presAssocID="{3AF6798B-BD8F-414B-9628-644C7B6481B1}" presName="spacer" presStyleCnt="0"/>
      <dgm:spPr/>
    </dgm:pt>
    <dgm:pt modelId="{C0A05F57-590F-4AE5-A561-778A9064F015}" type="pres">
      <dgm:prSet presAssocID="{9E230598-AF44-43C5-AC72-FFEA8E96F5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5AD575-454C-4A94-81A1-511162B0E773}" type="pres">
      <dgm:prSet presAssocID="{41B365DF-2372-4B34-8D1C-E6B91550B2BE}" presName="spacer" presStyleCnt="0"/>
      <dgm:spPr/>
    </dgm:pt>
    <dgm:pt modelId="{AB130676-68C1-4E29-9E79-858EF13D7737}" type="pres">
      <dgm:prSet presAssocID="{B8750718-B74F-4BE6-BAB8-FECC096475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21E8F3-E6CB-4FCC-AB10-C1A48CBF6FE8}" type="presOf" srcId="{9E230598-AF44-43C5-AC72-FFEA8E96F573}" destId="{C0A05F57-590F-4AE5-A561-778A9064F015}" srcOrd="0" destOrd="0" presId="urn:microsoft.com/office/officeart/2005/8/layout/vList2"/>
    <dgm:cxn modelId="{E9222551-C796-46CC-8A87-75FC25B831E7}" srcId="{9DE7C714-A993-4DD2-9C80-E4375328769D}" destId="{B8750718-B74F-4BE6-BAB8-FECC096475D1}" srcOrd="2" destOrd="0" parTransId="{512FE4D9-7EE6-432F-B0E0-1B0CC27D1D9C}" sibTransId="{F43B3814-6980-4B6A-AB1F-2EAF393A85DA}"/>
    <dgm:cxn modelId="{59D0E003-6AC3-4533-A7EB-64F3DFDF9958}" type="presOf" srcId="{B8750718-B74F-4BE6-BAB8-FECC096475D1}" destId="{AB130676-68C1-4E29-9E79-858EF13D7737}" srcOrd="0" destOrd="0" presId="urn:microsoft.com/office/officeart/2005/8/layout/vList2"/>
    <dgm:cxn modelId="{399A545E-9334-413C-BA14-C6C453959917}" type="presOf" srcId="{9DE7C714-A993-4DD2-9C80-E4375328769D}" destId="{6F14B321-E37A-4482-B84C-FFD4E823ACF5}" srcOrd="0" destOrd="0" presId="urn:microsoft.com/office/officeart/2005/8/layout/vList2"/>
    <dgm:cxn modelId="{FB7E97C6-FC29-48BC-BCF3-2F7C0010C50B}" srcId="{9DE7C714-A993-4DD2-9C80-E4375328769D}" destId="{AA4AB21C-1F33-44D0-9B07-FE8D4DACCDED}" srcOrd="0" destOrd="0" parTransId="{5BEC850A-8896-410B-9C55-D704FD3C9DCC}" sibTransId="{3AF6798B-BD8F-414B-9628-644C7B6481B1}"/>
    <dgm:cxn modelId="{67F502F5-D84F-4417-8DD1-696ED7901685}" type="presOf" srcId="{AA4AB21C-1F33-44D0-9B07-FE8D4DACCDED}" destId="{C89B60FE-EC4C-45DF-9F27-114389DA853A}" srcOrd="0" destOrd="0" presId="urn:microsoft.com/office/officeart/2005/8/layout/vList2"/>
    <dgm:cxn modelId="{DEC427AC-CE4A-47E1-9E61-383C7F96C045}" srcId="{9DE7C714-A993-4DD2-9C80-E4375328769D}" destId="{9E230598-AF44-43C5-AC72-FFEA8E96F573}" srcOrd="1" destOrd="0" parTransId="{41B9FAE9-2A87-4EC1-ACC6-2140ED6AFF14}" sibTransId="{41B365DF-2372-4B34-8D1C-E6B91550B2BE}"/>
    <dgm:cxn modelId="{1A124449-891B-4628-A116-30ABE3AA807A}" type="presParOf" srcId="{6F14B321-E37A-4482-B84C-FFD4E823ACF5}" destId="{C89B60FE-EC4C-45DF-9F27-114389DA853A}" srcOrd="0" destOrd="0" presId="urn:microsoft.com/office/officeart/2005/8/layout/vList2"/>
    <dgm:cxn modelId="{A8B23FB8-E8A5-4329-BBF4-A6A7A0E1E1A5}" type="presParOf" srcId="{6F14B321-E37A-4482-B84C-FFD4E823ACF5}" destId="{C9EF2FE9-F675-468F-B597-7446E55DA50C}" srcOrd="1" destOrd="0" presId="urn:microsoft.com/office/officeart/2005/8/layout/vList2"/>
    <dgm:cxn modelId="{06285E9B-3FC7-446F-A517-625441AF49DA}" type="presParOf" srcId="{6F14B321-E37A-4482-B84C-FFD4E823ACF5}" destId="{C0A05F57-590F-4AE5-A561-778A9064F015}" srcOrd="2" destOrd="0" presId="urn:microsoft.com/office/officeart/2005/8/layout/vList2"/>
    <dgm:cxn modelId="{D8F66195-902C-429E-882C-84F49FA99801}" type="presParOf" srcId="{6F14B321-E37A-4482-B84C-FFD4E823ACF5}" destId="{0F5AD575-454C-4A94-81A1-511162B0E773}" srcOrd="3" destOrd="0" presId="urn:microsoft.com/office/officeart/2005/8/layout/vList2"/>
    <dgm:cxn modelId="{EB7FD779-938E-4576-8308-1B1A15849A5F}" type="presParOf" srcId="{6F14B321-E37A-4482-B84C-FFD4E823ACF5}" destId="{AB130676-68C1-4E29-9E79-858EF13D773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231974-7AA2-40AF-9139-13C843946F55}" type="doc">
      <dgm:prSet loTypeId="urn:microsoft.com/office/officeart/2005/8/layout/arrow3" loCatId="relationship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it-IT"/>
        </a:p>
      </dgm:t>
    </dgm:pt>
    <dgm:pt modelId="{983F7D00-123E-4BAB-BF2E-16B02DA73CA2}">
      <dgm:prSet custT="1"/>
      <dgm:spPr/>
      <dgm:t>
        <a:bodyPr/>
        <a:lstStyle/>
        <a:p>
          <a:pPr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Per monitorare e certificare materiale bilingue in entrata ed uscita.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228D592F-6646-40E0-8564-15FB758DC438}" type="parTrans" cxnId="{9219A74F-1378-47C0-9D5B-979E480E4CD8}">
      <dgm:prSet/>
      <dgm:spPr/>
      <dgm:t>
        <a:bodyPr/>
        <a:lstStyle/>
        <a:p>
          <a:endParaRPr lang="it-IT"/>
        </a:p>
      </dgm:t>
    </dgm:pt>
    <dgm:pt modelId="{D68B5768-4F2E-4FF1-9460-C8460EF6B5C9}" type="sibTrans" cxnId="{9219A74F-1378-47C0-9D5B-979E480E4CD8}">
      <dgm:prSet/>
      <dgm:spPr/>
      <dgm:t>
        <a:bodyPr/>
        <a:lstStyle/>
        <a:p>
          <a:endParaRPr lang="it-IT"/>
        </a:p>
      </dgm:t>
    </dgm:pt>
    <dgm:pt modelId="{526A8D78-B6D1-4AE7-A87D-95ECE8CDFB22}">
      <dgm:prSet custT="1"/>
      <dgm:spPr/>
      <dgm:t>
        <a:bodyPr/>
        <a:lstStyle/>
        <a:p>
          <a:pPr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Coadiuvante al traduttore e al revisore, per risparmiare tempo ed evidenziare non-conformità.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AF952F12-61A8-4909-8E31-2F6CEF1CD044}" type="parTrans" cxnId="{67278349-A5A1-4EAD-A015-15B15E627E24}">
      <dgm:prSet/>
      <dgm:spPr/>
      <dgm:t>
        <a:bodyPr/>
        <a:lstStyle/>
        <a:p>
          <a:endParaRPr lang="it-IT"/>
        </a:p>
      </dgm:t>
    </dgm:pt>
    <dgm:pt modelId="{63CEFA7A-E5B6-4F2C-B55F-B3B25BDEE441}" type="sibTrans" cxnId="{67278349-A5A1-4EAD-A015-15B15E627E24}">
      <dgm:prSet/>
      <dgm:spPr/>
      <dgm:t>
        <a:bodyPr/>
        <a:lstStyle/>
        <a:p>
          <a:endParaRPr lang="it-IT"/>
        </a:p>
      </dgm:t>
    </dgm:pt>
    <dgm:pt modelId="{7222CB3A-C452-4EFB-9B3C-828668FA77B7}" type="pres">
      <dgm:prSet presAssocID="{37231974-7AA2-40AF-9139-13C843946F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002150D-6BB2-4B54-B52F-1D2006E49A07}" type="pres">
      <dgm:prSet presAssocID="{37231974-7AA2-40AF-9139-13C843946F55}" presName="divider" presStyleLbl="fgShp" presStyleIdx="0" presStyleCnt="1"/>
      <dgm:spPr>
        <a:solidFill>
          <a:srgbClr val="24B424"/>
        </a:solidFill>
      </dgm:spPr>
      <dgm:t>
        <a:bodyPr/>
        <a:lstStyle/>
        <a:p>
          <a:endParaRPr lang="it-IT"/>
        </a:p>
      </dgm:t>
    </dgm:pt>
    <dgm:pt modelId="{FA143A19-C6A3-41F9-9D98-BA3AF83EDE6A}" type="pres">
      <dgm:prSet presAssocID="{983F7D00-123E-4BAB-BF2E-16B02DA73CA2}" presName="downArrow" presStyleLbl="node1" presStyleIdx="0" presStyleCnt="2"/>
      <dgm:spPr>
        <a:solidFill>
          <a:srgbClr val="FFFB31"/>
        </a:solidFill>
      </dgm:spPr>
      <dgm:t>
        <a:bodyPr/>
        <a:lstStyle/>
        <a:p>
          <a:endParaRPr lang="it-IT"/>
        </a:p>
      </dgm:t>
    </dgm:pt>
    <dgm:pt modelId="{3FB21273-DDF2-4262-92C8-6AE4716524D8}" type="pres">
      <dgm:prSet presAssocID="{983F7D00-123E-4BAB-BF2E-16B02DA73CA2}" presName="downArrowText" presStyleLbl="revTx" presStyleIdx="0" presStyleCnt="2" custScaleX="2168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7B9C1D-54D6-4A4E-833C-809EC01B3D5C}" type="pres">
      <dgm:prSet presAssocID="{526A8D78-B6D1-4AE7-A87D-95ECE8CDFB22}" presName="upArrow" presStyleLbl="node1" presStyleIdx="1" presStyleCnt="2"/>
      <dgm:spPr>
        <a:solidFill>
          <a:srgbClr val="FFFB31"/>
        </a:solidFill>
      </dgm:spPr>
      <dgm:t>
        <a:bodyPr/>
        <a:lstStyle/>
        <a:p>
          <a:endParaRPr lang="it-IT"/>
        </a:p>
      </dgm:t>
    </dgm:pt>
    <dgm:pt modelId="{54A0E55F-9B22-417A-9F22-E17DF2DC674A}" type="pres">
      <dgm:prSet presAssocID="{526A8D78-B6D1-4AE7-A87D-95ECE8CDFB22}" presName="upArrowText" presStyleLbl="revTx" presStyleIdx="1" presStyleCnt="2" custScaleX="1763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0DB468-DE17-4EB6-9D3C-B23011860763}" type="presOf" srcId="{526A8D78-B6D1-4AE7-A87D-95ECE8CDFB22}" destId="{54A0E55F-9B22-417A-9F22-E17DF2DC674A}" srcOrd="0" destOrd="0" presId="urn:microsoft.com/office/officeart/2005/8/layout/arrow3"/>
    <dgm:cxn modelId="{A9CC6333-8A92-4850-97EA-C23EAB4FF034}" type="presOf" srcId="{983F7D00-123E-4BAB-BF2E-16B02DA73CA2}" destId="{3FB21273-DDF2-4262-92C8-6AE4716524D8}" srcOrd="0" destOrd="0" presId="urn:microsoft.com/office/officeart/2005/8/layout/arrow3"/>
    <dgm:cxn modelId="{9219A74F-1378-47C0-9D5B-979E480E4CD8}" srcId="{37231974-7AA2-40AF-9139-13C843946F55}" destId="{983F7D00-123E-4BAB-BF2E-16B02DA73CA2}" srcOrd="0" destOrd="0" parTransId="{228D592F-6646-40E0-8564-15FB758DC438}" sibTransId="{D68B5768-4F2E-4FF1-9460-C8460EF6B5C9}"/>
    <dgm:cxn modelId="{67278349-A5A1-4EAD-A015-15B15E627E24}" srcId="{37231974-7AA2-40AF-9139-13C843946F55}" destId="{526A8D78-B6D1-4AE7-A87D-95ECE8CDFB22}" srcOrd="1" destOrd="0" parTransId="{AF952F12-61A8-4909-8E31-2F6CEF1CD044}" sibTransId="{63CEFA7A-E5B6-4F2C-B55F-B3B25BDEE441}"/>
    <dgm:cxn modelId="{52D17ACD-4A80-4605-8CE4-3AEA586822DA}" type="presOf" srcId="{37231974-7AA2-40AF-9139-13C843946F55}" destId="{7222CB3A-C452-4EFB-9B3C-828668FA77B7}" srcOrd="0" destOrd="0" presId="urn:microsoft.com/office/officeart/2005/8/layout/arrow3"/>
    <dgm:cxn modelId="{00CE55CF-AABE-40A0-8335-E062F5B86D75}" type="presParOf" srcId="{7222CB3A-C452-4EFB-9B3C-828668FA77B7}" destId="{2002150D-6BB2-4B54-B52F-1D2006E49A07}" srcOrd="0" destOrd="0" presId="urn:microsoft.com/office/officeart/2005/8/layout/arrow3"/>
    <dgm:cxn modelId="{3CFE8DE3-680F-441B-A8F9-1E7DB0EDE623}" type="presParOf" srcId="{7222CB3A-C452-4EFB-9B3C-828668FA77B7}" destId="{FA143A19-C6A3-41F9-9D98-BA3AF83EDE6A}" srcOrd="1" destOrd="0" presId="urn:microsoft.com/office/officeart/2005/8/layout/arrow3"/>
    <dgm:cxn modelId="{66A0FB62-D6B4-4C28-BEED-0AAC7F0D90DC}" type="presParOf" srcId="{7222CB3A-C452-4EFB-9B3C-828668FA77B7}" destId="{3FB21273-DDF2-4262-92C8-6AE4716524D8}" srcOrd="2" destOrd="0" presId="urn:microsoft.com/office/officeart/2005/8/layout/arrow3"/>
    <dgm:cxn modelId="{30CA7144-7907-4108-9F81-6EB0F1CA94C0}" type="presParOf" srcId="{7222CB3A-C452-4EFB-9B3C-828668FA77B7}" destId="{F67B9C1D-54D6-4A4E-833C-809EC01B3D5C}" srcOrd="3" destOrd="0" presId="urn:microsoft.com/office/officeart/2005/8/layout/arrow3"/>
    <dgm:cxn modelId="{D163A154-819F-4FB5-AE82-1FFB9E8A0A5A}" type="presParOf" srcId="{7222CB3A-C452-4EFB-9B3C-828668FA77B7}" destId="{54A0E55F-9B22-417A-9F22-E17DF2DC674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ADE64C-7C35-44E1-A65A-DEE0E0661DA3}" type="doc">
      <dgm:prSet loTypeId="urn:microsoft.com/office/officeart/2005/8/layout/radial3" loCatId="cycl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s-ES_tradnl"/>
        </a:p>
      </dgm:t>
    </dgm:pt>
    <dgm:pt modelId="{535427D0-459B-4841-9880-6A55EB7BD75D}">
      <dgm:prSet phldrT="[Testo]"/>
      <dgm:spPr/>
      <dgm:t>
        <a:bodyPr/>
        <a:lstStyle/>
        <a:p>
          <a:r>
            <a:rPr lang="en-GB" noProof="0" dirty="0" err="1" smtClean="0">
              <a:solidFill>
                <a:schemeClr val="tx2">
                  <a:lumMod val="25000"/>
                </a:schemeClr>
              </a:solidFill>
            </a:rPr>
            <a:t>LSP</a:t>
          </a:r>
          <a:endParaRPr lang="es-ES_tradnl" dirty="0">
            <a:solidFill>
              <a:schemeClr val="tx2">
                <a:lumMod val="25000"/>
              </a:schemeClr>
            </a:solidFill>
          </a:endParaRPr>
        </a:p>
      </dgm:t>
    </dgm:pt>
    <dgm:pt modelId="{A950FF32-6B09-4D1D-A4ED-FA7A2420C214}" type="parTrans" cxnId="{186EFA23-6C98-48CD-B030-3CAD3A49C8A5}">
      <dgm:prSet/>
      <dgm:spPr/>
      <dgm:t>
        <a:bodyPr/>
        <a:lstStyle/>
        <a:p>
          <a:endParaRPr lang="es-ES_tradnl"/>
        </a:p>
      </dgm:t>
    </dgm:pt>
    <dgm:pt modelId="{40FF8182-29AF-448C-8034-BD9F6E11181F}" type="sibTrans" cxnId="{186EFA23-6C98-48CD-B030-3CAD3A49C8A5}">
      <dgm:prSet/>
      <dgm:spPr/>
      <dgm:t>
        <a:bodyPr/>
        <a:lstStyle/>
        <a:p>
          <a:endParaRPr lang="es-ES_tradnl"/>
        </a:p>
      </dgm:t>
    </dgm:pt>
    <dgm:pt modelId="{998D1365-2AD0-49C8-9702-55FCA052EFFA}">
      <dgm:prSet phldrT="[Testo]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en-GB" noProof="0" dirty="0" err="1" smtClean="0">
              <a:solidFill>
                <a:schemeClr val="tx1">
                  <a:lumMod val="25000"/>
                </a:schemeClr>
              </a:solidFill>
            </a:rPr>
            <a:t>Redattori</a:t>
          </a:r>
          <a:endParaRPr lang="en-GB" noProof="0" dirty="0">
            <a:solidFill>
              <a:schemeClr val="tx1">
                <a:lumMod val="25000"/>
              </a:schemeClr>
            </a:solidFill>
          </a:endParaRPr>
        </a:p>
      </dgm:t>
    </dgm:pt>
    <dgm:pt modelId="{F4220ACF-A3CA-42DA-A3AF-3B0E7F294944}" type="parTrans" cxnId="{8BA1D22C-0551-469F-B2C4-D89EE0AB52DF}">
      <dgm:prSet/>
      <dgm:spPr/>
      <dgm:t>
        <a:bodyPr/>
        <a:lstStyle/>
        <a:p>
          <a:endParaRPr lang="es-ES_tradnl"/>
        </a:p>
      </dgm:t>
    </dgm:pt>
    <dgm:pt modelId="{A8328692-783D-4B55-B7F1-FB36C6B5084C}" type="sibTrans" cxnId="{8BA1D22C-0551-469F-B2C4-D89EE0AB52DF}">
      <dgm:prSet/>
      <dgm:spPr/>
      <dgm:t>
        <a:bodyPr/>
        <a:lstStyle/>
        <a:p>
          <a:endParaRPr lang="es-ES_tradnl"/>
        </a:p>
      </dgm:t>
    </dgm:pt>
    <dgm:pt modelId="{5D92DB54-A849-474E-ABAC-B46D01C9FC06}">
      <dgm:prSet phldrT="[Tes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noProof="0" dirty="0" err="1" smtClean="0">
              <a:solidFill>
                <a:schemeClr val="tx2">
                  <a:lumMod val="25000"/>
                </a:schemeClr>
              </a:solidFill>
            </a:rPr>
            <a:t>Traduttori</a:t>
          </a:r>
          <a:endParaRPr lang="en-GB" noProof="0" dirty="0">
            <a:solidFill>
              <a:schemeClr val="tx2">
                <a:lumMod val="25000"/>
              </a:schemeClr>
            </a:solidFill>
          </a:endParaRPr>
        </a:p>
      </dgm:t>
    </dgm:pt>
    <dgm:pt modelId="{7883D6BB-86D9-4647-A115-40919A24D15A}" type="parTrans" cxnId="{9288C873-2407-4072-88C0-B49A7BF66E2F}">
      <dgm:prSet/>
      <dgm:spPr/>
      <dgm:t>
        <a:bodyPr/>
        <a:lstStyle/>
        <a:p>
          <a:endParaRPr lang="es-ES_tradnl"/>
        </a:p>
      </dgm:t>
    </dgm:pt>
    <dgm:pt modelId="{30648BBA-AFEE-4B39-9F9B-C977CEB621FE}" type="sibTrans" cxnId="{9288C873-2407-4072-88C0-B49A7BF66E2F}">
      <dgm:prSet/>
      <dgm:spPr/>
      <dgm:t>
        <a:bodyPr/>
        <a:lstStyle/>
        <a:p>
          <a:endParaRPr lang="es-ES_tradnl"/>
        </a:p>
      </dgm:t>
    </dgm:pt>
    <dgm:pt modelId="{0BF4FE13-A2D4-4C34-87D4-B44FF57A8DF7}">
      <dgm:prSet phldrT="[Testo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noProof="0" dirty="0" err="1" smtClean="0">
              <a:solidFill>
                <a:schemeClr val="tx2">
                  <a:lumMod val="25000"/>
                </a:schemeClr>
              </a:solidFill>
            </a:rPr>
            <a:t>Revisori</a:t>
          </a:r>
          <a:endParaRPr lang="en-GB" noProof="0" dirty="0">
            <a:solidFill>
              <a:schemeClr val="tx2">
                <a:lumMod val="25000"/>
              </a:schemeClr>
            </a:solidFill>
          </a:endParaRPr>
        </a:p>
      </dgm:t>
    </dgm:pt>
    <dgm:pt modelId="{942F3AC2-1BB0-47DB-85A5-0FD2D8466CFE}" type="parTrans" cxnId="{F25D0471-8BAB-4769-903E-CA2C4EB18469}">
      <dgm:prSet/>
      <dgm:spPr/>
      <dgm:t>
        <a:bodyPr/>
        <a:lstStyle/>
        <a:p>
          <a:endParaRPr lang="es-ES_tradnl"/>
        </a:p>
      </dgm:t>
    </dgm:pt>
    <dgm:pt modelId="{A8564345-4AFD-4F21-B3A8-C3C82CECF5B3}" type="sibTrans" cxnId="{F25D0471-8BAB-4769-903E-CA2C4EB18469}">
      <dgm:prSet/>
      <dgm:spPr/>
      <dgm:t>
        <a:bodyPr/>
        <a:lstStyle/>
        <a:p>
          <a:endParaRPr lang="es-ES_tradnl"/>
        </a:p>
      </dgm:t>
    </dgm:pt>
    <dgm:pt modelId="{6215A5B1-F1F9-476D-9881-42E9338CD5B7}" type="pres">
      <dgm:prSet presAssocID="{EAADE64C-7C35-44E1-A65A-DEE0E0661DA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37EEDBD-DD75-41C9-8785-E232D06EC466}" type="pres">
      <dgm:prSet presAssocID="{EAADE64C-7C35-44E1-A65A-DEE0E0661DA3}" presName="radial" presStyleCnt="0">
        <dgm:presLayoutVars>
          <dgm:animLvl val="ctr"/>
        </dgm:presLayoutVars>
      </dgm:prSet>
      <dgm:spPr/>
    </dgm:pt>
    <dgm:pt modelId="{75930B97-5C8D-437A-964C-AF4B0A01D5F2}" type="pres">
      <dgm:prSet presAssocID="{535427D0-459B-4841-9880-6A55EB7BD75D}" presName="centerShape" presStyleLbl="vennNode1" presStyleIdx="0" presStyleCnt="4" custScaleX="74113" custScaleY="85973"/>
      <dgm:spPr/>
      <dgm:t>
        <a:bodyPr/>
        <a:lstStyle/>
        <a:p>
          <a:endParaRPr lang="es-ES_tradnl"/>
        </a:p>
      </dgm:t>
    </dgm:pt>
    <dgm:pt modelId="{6ADDF7A0-168B-4206-B764-CDA16F1EBBB0}" type="pres">
      <dgm:prSet presAssocID="{998D1365-2AD0-49C8-9702-55FCA052EFFA}" presName="node" presStyleLbl="vennNode1" presStyleIdx="1" presStyleCnt="4" custScaleX="177725" custScaleY="1746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D5D58F-E484-416B-B029-8EF96C0C4BE7}" type="pres">
      <dgm:prSet presAssocID="{5D92DB54-A849-474E-ABAC-B46D01C9FC06}" presName="node" presStyleLbl="vennNode1" presStyleIdx="2" presStyleCnt="4" custScaleX="192369" custScaleY="138719" custRadScaleRad="111468" custRadScaleInc="-57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E9E19D-0F8C-4919-A2AF-7525FDF6677E}" type="pres">
      <dgm:prSet presAssocID="{0BF4FE13-A2D4-4C34-87D4-B44FF57A8DF7}" presName="node" presStyleLbl="vennNode1" presStyleIdx="3" presStyleCnt="4" custScaleX="179462" custScaleY="1200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224EAB2-522D-4260-98DC-86E30A303A3F}" type="presOf" srcId="{EAADE64C-7C35-44E1-A65A-DEE0E0661DA3}" destId="{6215A5B1-F1F9-476D-9881-42E9338CD5B7}" srcOrd="0" destOrd="0" presId="urn:microsoft.com/office/officeart/2005/8/layout/radial3"/>
    <dgm:cxn modelId="{186EFA23-6C98-48CD-B030-3CAD3A49C8A5}" srcId="{EAADE64C-7C35-44E1-A65A-DEE0E0661DA3}" destId="{535427D0-459B-4841-9880-6A55EB7BD75D}" srcOrd="0" destOrd="0" parTransId="{A950FF32-6B09-4D1D-A4ED-FA7A2420C214}" sibTransId="{40FF8182-29AF-448C-8034-BD9F6E11181F}"/>
    <dgm:cxn modelId="{A63EB526-CBD6-4A56-B466-F8CA6C955369}" type="presOf" srcId="{0BF4FE13-A2D4-4C34-87D4-B44FF57A8DF7}" destId="{D3E9E19D-0F8C-4919-A2AF-7525FDF6677E}" srcOrd="0" destOrd="0" presId="urn:microsoft.com/office/officeart/2005/8/layout/radial3"/>
    <dgm:cxn modelId="{74A84DD9-C6DB-473D-A417-756FA468C6D0}" type="presOf" srcId="{998D1365-2AD0-49C8-9702-55FCA052EFFA}" destId="{6ADDF7A0-168B-4206-B764-CDA16F1EBBB0}" srcOrd="0" destOrd="0" presId="urn:microsoft.com/office/officeart/2005/8/layout/radial3"/>
    <dgm:cxn modelId="{719E6990-6840-47DD-BE6B-624274D29E8B}" type="presOf" srcId="{535427D0-459B-4841-9880-6A55EB7BD75D}" destId="{75930B97-5C8D-437A-964C-AF4B0A01D5F2}" srcOrd="0" destOrd="0" presId="urn:microsoft.com/office/officeart/2005/8/layout/radial3"/>
    <dgm:cxn modelId="{8BA1D22C-0551-469F-B2C4-D89EE0AB52DF}" srcId="{535427D0-459B-4841-9880-6A55EB7BD75D}" destId="{998D1365-2AD0-49C8-9702-55FCA052EFFA}" srcOrd="0" destOrd="0" parTransId="{F4220ACF-A3CA-42DA-A3AF-3B0E7F294944}" sibTransId="{A8328692-783D-4B55-B7F1-FB36C6B5084C}"/>
    <dgm:cxn modelId="{9288C873-2407-4072-88C0-B49A7BF66E2F}" srcId="{535427D0-459B-4841-9880-6A55EB7BD75D}" destId="{5D92DB54-A849-474E-ABAC-B46D01C9FC06}" srcOrd="1" destOrd="0" parTransId="{7883D6BB-86D9-4647-A115-40919A24D15A}" sibTransId="{30648BBA-AFEE-4B39-9F9B-C977CEB621FE}"/>
    <dgm:cxn modelId="{0A77FB55-ABB0-47B7-AE60-D6D5AA168949}" type="presOf" srcId="{5D92DB54-A849-474E-ABAC-B46D01C9FC06}" destId="{66D5D58F-E484-416B-B029-8EF96C0C4BE7}" srcOrd="0" destOrd="0" presId="urn:microsoft.com/office/officeart/2005/8/layout/radial3"/>
    <dgm:cxn modelId="{F25D0471-8BAB-4769-903E-CA2C4EB18469}" srcId="{535427D0-459B-4841-9880-6A55EB7BD75D}" destId="{0BF4FE13-A2D4-4C34-87D4-B44FF57A8DF7}" srcOrd="2" destOrd="0" parTransId="{942F3AC2-1BB0-47DB-85A5-0FD2D8466CFE}" sibTransId="{A8564345-4AFD-4F21-B3A8-C3C82CECF5B3}"/>
    <dgm:cxn modelId="{835DF196-C603-4259-81A7-EA59E3626E15}" type="presParOf" srcId="{6215A5B1-F1F9-476D-9881-42E9338CD5B7}" destId="{337EEDBD-DD75-41C9-8785-E232D06EC466}" srcOrd="0" destOrd="0" presId="urn:microsoft.com/office/officeart/2005/8/layout/radial3"/>
    <dgm:cxn modelId="{09DFF88E-A78C-49DC-81AD-678B7252D284}" type="presParOf" srcId="{337EEDBD-DD75-41C9-8785-E232D06EC466}" destId="{75930B97-5C8D-437A-964C-AF4B0A01D5F2}" srcOrd="0" destOrd="0" presId="urn:microsoft.com/office/officeart/2005/8/layout/radial3"/>
    <dgm:cxn modelId="{B0E23751-BC13-4DB7-B99D-06566A371DD5}" type="presParOf" srcId="{337EEDBD-DD75-41C9-8785-E232D06EC466}" destId="{6ADDF7A0-168B-4206-B764-CDA16F1EBBB0}" srcOrd="1" destOrd="0" presId="urn:microsoft.com/office/officeart/2005/8/layout/radial3"/>
    <dgm:cxn modelId="{CA14713E-C7CC-4EB5-8D65-EE9BF7B738D4}" type="presParOf" srcId="{337EEDBD-DD75-41C9-8785-E232D06EC466}" destId="{66D5D58F-E484-416B-B029-8EF96C0C4BE7}" srcOrd="2" destOrd="0" presId="urn:microsoft.com/office/officeart/2005/8/layout/radial3"/>
    <dgm:cxn modelId="{EDEB24F5-62DC-483C-B363-62A2F1D36DD1}" type="presParOf" srcId="{337EEDBD-DD75-41C9-8785-E232D06EC466}" destId="{D3E9E19D-0F8C-4919-A2AF-7525FDF6677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0D65C6-8D17-4227-A120-C21DDF9A46D3}" type="doc">
      <dgm:prSet loTypeId="urn:microsoft.com/office/officeart/2005/8/layout/chevron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s-ES_tradnl"/>
        </a:p>
      </dgm:t>
    </dgm:pt>
    <dgm:pt modelId="{C97A9D76-0FA7-4996-86A6-C237D189864B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Per redattori</a:t>
          </a:r>
          <a:endParaRPr lang="es-ES_tradnl" dirty="0">
            <a:solidFill>
              <a:schemeClr val="tx2">
                <a:lumMod val="25000"/>
              </a:schemeClr>
            </a:solidFill>
          </a:endParaRPr>
        </a:p>
      </dgm:t>
    </dgm:pt>
    <dgm:pt modelId="{867902FA-A8B6-4ECB-AF5B-3FEC5D5DF882}" type="parTrans" cxnId="{7E116928-10DF-4D6E-A6A2-9ED102AA3CE3}">
      <dgm:prSet/>
      <dgm:spPr/>
      <dgm:t>
        <a:bodyPr/>
        <a:lstStyle/>
        <a:p>
          <a:endParaRPr lang="es-ES_tradnl"/>
        </a:p>
      </dgm:t>
    </dgm:pt>
    <dgm:pt modelId="{370C55C8-9C39-4490-A183-D4AEAE69B607}" type="sibTrans" cxnId="{7E116928-10DF-4D6E-A6A2-9ED102AA3CE3}">
      <dgm:prSet/>
      <dgm:spPr/>
      <dgm:t>
        <a:bodyPr/>
        <a:lstStyle/>
        <a:p>
          <a:endParaRPr lang="es-ES_tradnl"/>
        </a:p>
      </dgm:t>
    </dgm:pt>
    <dgm:pt modelId="{DAD245A7-53DE-4DC3-8630-B43FA8F64685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Acrolinx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799B7476-F36F-4746-9A9D-1691595726A1}" type="parTrans" cxnId="{BF1DA7C9-5C76-4ED5-9F99-9898266B3ED0}">
      <dgm:prSet/>
      <dgm:spPr/>
      <dgm:t>
        <a:bodyPr/>
        <a:lstStyle/>
        <a:p>
          <a:endParaRPr lang="es-ES_tradnl"/>
        </a:p>
      </dgm:t>
    </dgm:pt>
    <dgm:pt modelId="{7EAE11B3-B95A-49A8-A529-A5513C97AF84}" type="sibTrans" cxnId="{BF1DA7C9-5C76-4ED5-9F99-9898266B3ED0}">
      <dgm:prSet/>
      <dgm:spPr/>
      <dgm:t>
        <a:bodyPr/>
        <a:lstStyle/>
        <a:p>
          <a:endParaRPr lang="es-ES_tradnl"/>
        </a:p>
      </dgm:t>
    </dgm:pt>
    <dgm:pt modelId="{B9BAE54A-29E4-4052-B43B-5EE646A36426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Across Plug-in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8534F3AE-D692-4B6C-9D82-D0A8208A5D39}" type="parTrans" cxnId="{8FA31FAD-F409-4127-94A9-869EFC7A9EBF}">
      <dgm:prSet/>
      <dgm:spPr/>
      <dgm:t>
        <a:bodyPr/>
        <a:lstStyle/>
        <a:p>
          <a:endParaRPr lang="es-ES_tradnl"/>
        </a:p>
      </dgm:t>
    </dgm:pt>
    <dgm:pt modelId="{F9105183-C613-4C95-9B3A-46F4248AA176}" type="sibTrans" cxnId="{8FA31FAD-F409-4127-94A9-869EFC7A9EBF}">
      <dgm:prSet/>
      <dgm:spPr/>
      <dgm:t>
        <a:bodyPr/>
        <a:lstStyle/>
        <a:p>
          <a:endParaRPr lang="es-ES_tradnl"/>
        </a:p>
      </dgm:t>
    </dgm:pt>
    <dgm:pt modelId="{03B13BCC-E489-46DE-B76B-BEB896C9C779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Arbortext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 (</a:t>
          </a:r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PTC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)</a:t>
          </a:r>
        </a:p>
      </dgm:t>
    </dgm:pt>
    <dgm:pt modelId="{71FE28E6-D2E4-4127-AEE8-1907CB8DFA0D}" type="parTrans" cxnId="{FCF5A928-0D3D-405C-9156-169E78CAE561}">
      <dgm:prSet/>
      <dgm:spPr/>
      <dgm:t>
        <a:bodyPr/>
        <a:lstStyle/>
        <a:p>
          <a:endParaRPr lang="es-ES_tradnl"/>
        </a:p>
      </dgm:t>
    </dgm:pt>
    <dgm:pt modelId="{C84E25C9-CB33-49C3-922E-149511092C6D}" type="sibTrans" cxnId="{FCF5A928-0D3D-405C-9156-169E78CAE561}">
      <dgm:prSet/>
      <dgm:spPr/>
      <dgm:t>
        <a:bodyPr/>
        <a:lstStyle/>
        <a:p>
          <a:endParaRPr lang="es-ES_tradnl"/>
        </a:p>
      </dgm:t>
    </dgm:pt>
    <dgm:pt modelId="{94EF23DB-989C-4166-9C10-1051BAFCFD7B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Author Assistant (</a:t>
          </a:r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SDL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) 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545D8EEB-DEAD-4615-8188-51A10A63C331}" type="parTrans" cxnId="{786DCEE0-18F3-4EAC-A7CB-4AC5159D001F}">
      <dgm:prSet/>
      <dgm:spPr/>
      <dgm:t>
        <a:bodyPr/>
        <a:lstStyle/>
        <a:p>
          <a:endParaRPr lang="es-ES_tradnl"/>
        </a:p>
      </dgm:t>
    </dgm:pt>
    <dgm:pt modelId="{7E0703E5-BEA8-4C69-B26E-E6B4E04906A6}" type="sibTrans" cxnId="{786DCEE0-18F3-4EAC-A7CB-4AC5159D001F}">
      <dgm:prSet/>
      <dgm:spPr/>
      <dgm:t>
        <a:bodyPr/>
        <a:lstStyle/>
        <a:p>
          <a:endParaRPr lang="es-ES_tradnl"/>
        </a:p>
      </dgm:t>
    </dgm:pt>
    <dgm:pt modelId="{65B603B8-32C7-490B-BFFD-4B193203AB03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Author-it 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151AA2BA-ACE7-495B-B895-3331D8279189}" type="parTrans" cxnId="{B8ED2BBC-D1B2-4348-899C-BD5AB45AA0F7}">
      <dgm:prSet/>
      <dgm:spPr/>
      <dgm:t>
        <a:bodyPr/>
        <a:lstStyle/>
        <a:p>
          <a:endParaRPr lang="es-ES_tradnl"/>
        </a:p>
      </dgm:t>
    </dgm:pt>
    <dgm:pt modelId="{3C515090-2452-4C0B-9800-F756F41F8FBF}" type="sibTrans" cxnId="{B8ED2BBC-D1B2-4348-899C-BD5AB45AA0F7}">
      <dgm:prSet/>
      <dgm:spPr/>
      <dgm:t>
        <a:bodyPr/>
        <a:lstStyle/>
        <a:p>
          <a:endParaRPr lang="es-ES_tradnl"/>
        </a:p>
      </dgm:t>
    </dgm:pt>
    <dgm:pt modelId="{0DF32057-0E9C-403C-B5E5-1BD6B2B5C018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Authoring coach (</a:t>
          </a:r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Sajan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)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911C1A22-A35C-4AA7-952B-A651C1F8CD31}" type="parTrans" cxnId="{CB764CD2-73C1-4071-8491-46BC917FA894}">
      <dgm:prSet/>
      <dgm:spPr/>
      <dgm:t>
        <a:bodyPr/>
        <a:lstStyle/>
        <a:p>
          <a:endParaRPr lang="es-ES_tradnl"/>
        </a:p>
      </dgm:t>
    </dgm:pt>
    <dgm:pt modelId="{09189803-5B9E-49A8-8DF8-A2C3EB2EC63A}" type="sibTrans" cxnId="{CB764CD2-73C1-4071-8491-46BC917FA894}">
      <dgm:prSet/>
      <dgm:spPr/>
      <dgm:t>
        <a:bodyPr/>
        <a:lstStyle/>
        <a:p>
          <a:endParaRPr lang="es-ES_tradnl"/>
        </a:p>
      </dgm:t>
    </dgm:pt>
    <dgm:pt modelId="{E8C1412D-E357-4219-B576-A9D70CDD813F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HyperSTE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 (</a:t>
          </a:r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tedopres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)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8A2E214D-66E2-490A-BC95-319D1D046D50}" type="parTrans" cxnId="{1847D0FD-8C7A-44C5-BE7C-2BA7CDF0BA2F}">
      <dgm:prSet/>
      <dgm:spPr/>
      <dgm:t>
        <a:bodyPr/>
        <a:lstStyle/>
        <a:p>
          <a:endParaRPr lang="es-ES_tradnl"/>
        </a:p>
      </dgm:t>
    </dgm:pt>
    <dgm:pt modelId="{943FBEC7-FAA0-4EC5-856F-DA5C2CF01640}" type="sibTrans" cxnId="{1847D0FD-8C7A-44C5-BE7C-2BA7CDF0BA2F}">
      <dgm:prSet/>
      <dgm:spPr/>
      <dgm:t>
        <a:bodyPr/>
        <a:lstStyle/>
        <a:p>
          <a:endParaRPr lang="es-ES_tradnl"/>
        </a:p>
      </dgm:t>
    </dgm:pt>
    <dgm:pt modelId="{8E305C3F-985E-4DC5-AFBE-0F06B0C12E7E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Writer’s Workbench (</a:t>
          </a:r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EMO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)</a:t>
          </a:r>
        </a:p>
      </dgm:t>
    </dgm:pt>
    <dgm:pt modelId="{DE012638-0863-43DA-AF4D-8B119B2F3FD6}" type="parTrans" cxnId="{8C08E507-B3F3-4661-9E2E-88BA7104D1EE}">
      <dgm:prSet/>
      <dgm:spPr/>
      <dgm:t>
        <a:bodyPr/>
        <a:lstStyle/>
        <a:p>
          <a:endParaRPr lang="es-ES_tradnl"/>
        </a:p>
      </dgm:t>
    </dgm:pt>
    <dgm:pt modelId="{38EEFCEC-5EF0-4302-A29F-4C0CC6DD69A3}" type="sibTrans" cxnId="{8C08E507-B3F3-4661-9E2E-88BA7104D1EE}">
      <dgm:prSet/>
      <dgm:spPr/>
      <dgm:t>
        <a:bodyPr/>
        <a:lstStyle/>
        <a:p>
          <a:endParaRPr lang="es-ES_tradnl"/>
        </a:p>
      </dgm:t>
    </dgm:pt>
    <dgm:pt modelId="{1F14B307-3F77-411B-BD0E-72C3939AB3C6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Xmetal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2ED32A2E-0F10-4F17-AB63-A5EEABFE9767}" type="parTrans" cxnId="{1C1728B4-A575-4144-A009-FBAAF0AA205E}">
      <dgm:prSet/>
      <dgm:spPr/>
      <dgm:t>
        <a:bodyPr/>
        <a:lstStyle/>
        <a:p>
          <a:endParaRPr lang="es-ES_tradnl"/>
        </a:p>
      </dgm:t>
    </dgm:pt>
    <dgm:pt modelId="{C783448F-6BF7-4312-ABBA-5F72BD20538E}" type="sibTrans" cxnId="{1C1728B4-A575-4144-A009-FBAAF0AA205E}">
      <dgm:prSet/>
      <dgm:spPr/>
      <dgm:t>
        <a:bodyPr/>
        <a:lstStyle/>
        <a:p>
          <a:endParaRPr lang="es-ES_tradnl"/>
        </a:p>
      </dgm:t>
    </dgm:pt>
    <dgm:pt modelId="{DDE58F4C-70AE-4966-BB25-1B77EDAB83DF}" type="pres">
      <dgm:prSet presAssocID="{C90D65C6-8D17-4227-A120-C21DDF9A46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7BC441-F510-4A43-87C7-6663F9599972}" type="pres">
      <dgm:prSet presAssocID="{C97A9D76-0FA7-4996-86A6-C237D189864B}" presName="composite" presStyleCnt="0"/>
      <dgm:spPr/>
    </dgm:pt>
    <dgm:pt modelId="{69AE0C1F-0B87-47FE-B75F-BA0E13FEA8D0}" type="pres">
      <dgm:prSet presAssocID="{C97A9D76-0FA7-4996-86A6-C237D189864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B3F073-E281-41A1-AEF7-AE77ABEFD170}" type="pres">
      <dgm:prSet presAssocID="{C97A9D76-0FA7-4996-86A6-C237D189864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E116928-10DF-4D6E-A6A2-9ED102AA3CE3}" srcId="{C90D65C6-8D17-4227-A120-C21DDF9A46D3}" destId="{C97A9D76-0FA7-4996-86A6-C237D189864B}" srcOrd="0" destOrd="0" parTransId="{867902FA-A8B6-4ECB-AF5B-3FEC5D5DF882}" sibTransId="{370C55C8-9C39-4490-A183-D4AEAE69B607}"/>
    <dgm:cxn modelId="{1847D0FD-8C7A-44C5-BE7C-2BA7CDF0BA2F}" srcId="{C97A9D76-0FA7-4996-86A6-C237D189864B}" destId="{E8C1412D-E357-4219-B576-A9D70CDD813F}" srcOrd="6" destOrd="0" parTransId="{8A2E214D-66E2-490A-BC95-319D1D046D50}" sibTransId="{943FBEC7-FAA0-4EC5-856F-DA5C2CF01640}"/>
    <dgm:cxn modelId="{BF1DA7C9-5C76-4ED5-9F99-9898266B3ED0}" srcId="{C97A9D76-0FA7-4996-86A6-C237D189864B}" destId="{DAD245A7-53DE-4DC3-8630-B43FA8F64685}" srcOrd="0" destOrd="0" parTransId="{799B7476-F36F-4746-9A9D-1691595726A1}" sibTransId="{7EAE11B3-B95A-49A8-A529-A5513C97AF84}"/>
    <dgm:cxn modelId="{786DCEE0-18F3-4EAC-A7CB-4AC5159D001F}" srcId="{C97A9D76-0FA7-4996-86A6-C237D189864B}" destId="{94EF23DB-989C-4166-9C10-1051BAFCFD7B}" srcOrd="3" destOrd="0" parTransId="{545D8EEB-DEAD-4615-8188-51A10A63C331}" sibTransId="{7E0703E5-BEA8-4C69-B26E-E6B4E04906A6}"/>
    <dgm:cxn modelId="{1F30D058-25BD-4686-9020-EDFBED452E35}" type="presOf" srcId="{DAD245A7-53DE-4DC3-8630-B43FA8F64685}" destId="{BAB3F073-E281-41A1-AEF7-AE77ABEFD170}" srcOrd="0" destOrd="0" presId="urn:microsoft.com/office/officeart/2005/8/layout/chevron2"/>
    <dgm:cxn modelId="{32937F0A-9CAE-4D91-9483-7B6E1BB91779}" type="presOf" srcId="{0DF32057-0E9C-403C-B5E5-1BD6B2B5C018}" destId="{BAB3F073-E281-41A1-AEF7-AE77ABEFD170}" srcOrd="0" destOrd="5" presId="urn:microsoft.com/office/officeart/2005/8/layout/chevron2"/>
    <dgm:cxn modelId="{59AFCC0F-64B7-4407-88B2-E311A600C967}" type="presOf" srcId="{C90D65C6-8D17-4227-A120-C21DDF9A46D3}" destId="{DDE58F4C-70AE-4966-BB25-1B77EDAB83DF}" srcOrd="0" destOrd="0" presId="urn:microsoft.com/office/officeart/2005/8/layout/chevron2"/>
    <dgm:cxn modelId="{8FA31FAD-F409-4127-94A9-869EFC7A9EBF}" srcId="{C97A9D76-0FA7-4996-86A6-C237D189864B}" destId="{B9BAE54A-29E4-4052-B43B-5EE646A36426}" srcOrd="1" destOrd="0" parTransId="{8534F3AE-D692-4B6C-9D82-D0A8208A5D39}" sibTransId="{F9105183-C613-4C95-9B3A-46F4248AA176}"/>
    <dgm:cxn modelId="{2EDFB9FA-98A8-4F0A-8BBE-EDF13ABC4415}" type="presOf" srcId="{03B13BCC-E489-46DE-B76B-BEB896C9C779}" destId="{BAB3F073-E281-41A1-AEF7-AE77ABEFD170}" srcOrd="0" destOrd="2" presId="urn:microsoft.com/office/officeart/2005/8/layout/chevron2"/>
    <dgm:cxn modelId="{996699CA-5263-4B45-8520-8052F75F58AB}" type="presOf" srcId="{1F14B307-3F77-411B-BD0E-72C3939AB3C6}" destId="{BAB3F073-E281-41A1-AEF7-AE77ABEFD170}" srcOrd="0" destOrd="8" presId="urn:microsoft.com/office/officeart/2005/8/layout/chevron2"/>
    <dgm:cxn modelId="{CB8DCEE8-24CF-452D-8E53-15701A9B60A7}" type="presOf" srcId="{8E305C3F-985E-4DC5-AFBE-0F06B0C12E7E}" destId="{BAB3F073-E281-41A1-AEF7-AE77ABEFD170}" srcOrd="0" destOrd="7" presId="urn:microsoft.com/office/officeart/2005/8/layout/chevron2"/>
    <dgm:cxn modelId="{FCF5A928-0D3D-405C-9156-169E78CAE561}" srcId="{C97A9D76-0FA7-4996-86A6-C237D189864B}" destId="{03B13BCC-E489-46DE-B76B-BEB896C9C779}" srcOrd="2" destOrd="0" parTransId="{71FE28E6-D2E4-4127-AEE8-1907CB8DFA0D}" sibTransId="{C84E25C9-CB33-49C3-922E-149511092C6D}"/>
    <dgm:cxn modelId="{CB764CD2-73C1-4071-8491-46BC917FA894}" srcId="{C97A9D76-0FA7-4996-86A6-C237D189864B}" destId="{0DF32057-0E9C-403C-B5E5-1BD6B2B5C018}" srcOrd="5" destOrd="0" parTransId="{911C1A22-A35C-4AA7-952B-A651C1F8CD31}" sibTransId="{09189803-5B9E-49A8-8DF8-A2C3EB2EC63A}"/>
    <dgm:cxn modelId="{B8ED2BBC-D1B2-4348-899C-BD5AB45AA0F7}" srcId="{C97A9D76-0FA7-4996-86A6-C237D189864B}" destId="{65B603B8-32C7-490B-BFFD-4B193203AB03}" srcOrd="4" destOrd="0" parTransId="{151AA2BA-ACE7-495B-B895-3331D8279189}" sibTransId="{3C515090-2452-4C0B-9800-F756F41F8FBF}"/>
    <dgm:cxn modelId="{8C08E507-B3F3-4661-9E2E-88BA7104D1EE}" srcId="{C97A9D76-0FA7-4996-86A6-C237D189864B}" destId="{8E305C3F-985E-4DC5-AFBE-0F06B0C12E7E}" srcOrd="7" destOrd="0" parTransId="{DE012638-0863-43DA-AF4D-8B119B2F3FD6}" sibTransId="{38EEFCEC-5EF0-4302-A29F-4C0CC6DD69A3}"/>
    <dgm:cxn modelId="{EF2056C1-A8CD-4CDD-9053-390900D49B34}" type="presOf" srcId="{C97A9D76-0FA7-4996-86A6-C237D189864B}" destId="{69AE0C1F-0B87-47FE-B75F-BA0E13FEA8D0}" srcOrd="0" destOrd="0" presId="urn:microsoft.com/office/officeart/2005/8/layout/chevron2"/>
    <dgm:cxn modelId="{65AD0E9B-0C33-49B4-B24C-89ADB3EA8CEC}" type="presOf" srcId="{65B603B8-32C7-490B-BFFD-4B193203AB03}" destId="{BAB3F073-E281-41A1-AEF7-AE77ABEFD170}" srcOrd="0" destOrd="4" presId="urn:microsoft.com/office/officeart/2005/8/layout/chevron2"/>
    <dgm:cxn modelId="{0D0AC123-0FB6-4126-9E41-1013D0625DFF}" type="presOf" srcId="{B9BAE54A-29E4-4052-B43B-5EE646A36426}" destId="{BAB3F073-E281-41A1-AEF7-AE77ABEFD170}" srcOrd="0" destOrd="1" presId="urn:microsoft.com/office/officeart/2005/8/layout/chevron2"/>
    <dgm:cxn modelId="{068AFFF3-3181-420A-950C-DB1C6FF1BD8E}" type="presOf" srcId="{E8C1412D-E357-4219-B576-A9D70CDD813F}" destId="{BAB3F073-E281-41A1-AEF7-AE77ABEFD170}" srcOrd="0" destOrd="6" presId="urn:microsoft.com/office/officeart/2005/8/layout/chevron2"/>
    <dgm:cxn modelId="{1C1728B4-A575-4144-A009-FBAAF0AA205E}" srcId="{C97A9D76-0FA7-4996-86A6-C237D189864B}" destId="{1F14B307-3F77-411B-BD0E-72C3939AB3C6}" srcOrd="8" destOrd="0" parTransId="{2ED32A2E-0F10-4F17-AB63-A5EEABFE9767}" sibTransId="{C783448F-6BF7-4312-ABBA-5F72BD20538E}"/>
    <dgm:cxn modelId="{382B6155-B4C3-4A29-9105-953111DEDF59}" type="presOf" srcId="{94EF23DB-989C-4166-9C10-1051BAFCFD7B}" destId="{BAB3F073-E281-41A1-AEF7-AE77ABEFD170}" srcOrd="0" destOrd="3" presId="urn:microsoft.com/office/officeart/2005/8/layout/chevron2"/>
    <dgm:cxn modelId="{5F21348A-130B-44ED-BB2B-E87CD6E6315F}" type="presParOf" srcId="{DDE58F4C-70AE-4966-BB25-1B77EDAB83DF}" destId="{367BC441-F510-4A43-87C7-6663F9599972}" srcOrd="0" destOrd="0" presId="urn:microsoft.com/office/officeart/2005/8/layout/chevron2"/>
    <dgm:cxn modelId="{E8B38C27-AE42-4546-AB09-988B82AB9A7F}" type="presParOf" srcId="{367BC441-F510-4A43-87C7-6663F9599972}" destId="{69AE0C1F-0B87-47FE-B75F-BA0E13FEA8D0}" srcOrd="0" destOrd="0" presId="urn:microsoft.com/office/officeart/2005/8/layout/chevron2"/>
    <dgm:cxn modelId="{32676E5D-A10E-48AA-9767-10A0EC66880D}" type="presParOf" srcId="{367BC441-F510-4A43-87C7-6663F9599972}" destId="{BAB3F073-E281-41A1-AEF7-AE77ABEFD1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1A9103-674E-4AAC-8E8A-3A9AB1B3E86F}" type="doc">
      <dgm:prSet loTypeId="urn:microsoft.com/office/officeart/2005/8/layout/chevron2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es-ES_tradnl"/>
        </a:p>
      </dgm:t>
    </dgm:pt>
    <dgm:pt modelId="{6F6E04A3-8E2E-47C6-803E-3EB89522A0C2}">
      <dgm:prSet phldrT="[Testo]"/>
      <dgm:spPr>
        <a:solidFill>
          <a:schemeClr val="tx1"/>
        </a:solidFill>
      </dgm:spPr>
      <dgm:t>
        <a:bodyPr/>
        <a:lstStyle/>
        <a:p>
          <a:r>
            <a:rPr lang="it-IT" b="1" dirty="0" err="1" smtClean="0">
              <a:solidFill>
                <a:schemeClr val="tx2">
                  <a:lumMod val="25000"/>
                </a:schemeClr>
              </a:solidFill>
            </a:rPr>
            <a:t>Monolingua</a:t>
          </a:r>
          <a:endParaRPr lang="es-ES_tradnl" b="1" dirty="0">
            <a:solidFill>
              <a:schemeClr val="tx2">
                <a:lumMod val="25000"/>
              </a:schemeClr>
            </a:solidFill>
          </a:endParaRPr>
        </a:p>
      </dgm:t>
    </dgm:pt>
    <dgm:pt modelId="{D8229109-A959-4B28-B7AF-453392B27CDB}" type="parTrans" cxnId="{2995C8A7-7BD5-40BB-9A1A-BC60FF98D404}">
      <dgm:prSet/>
      <dgm:spPr/>
      <dgm:t>
        <a:bodyPr/>
        <a:lstStyle/>
        <a:p>
          <a:endParaRPr lang="es-ES_tradnl"/>
        </a:p>
      </dgm:t>
    </dgm:pt>
    <dgm:pt modelId="{6F53E48C-E4A6-4600-8FC3-5959FC85501E}" type="sibTrans" cxnId="{2995C8A7-7BD5-40BB-9A1A-BC60FF98D404}">
      <dgm:prSet/>
      <dgm:spPr/>
      <dgm:t>
        <a:bodyPr/>
        <a:lstStyle/>
        <a:p>
          <a:endParaRPr lang="es-ES_tradnl"/>
        </a:p>
      </dgm:t>
    </dgm:pt>
    <dgm:pt modelId="{F0E533EC-A72C-496E-B1A6-F7623A38DC35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MS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Word</a:t>
          </a:r>
        </a:p>
      </dgm:t>
    </dgm:pt>
    <dgm:pt modelId="{A6923E79-50BE-4B26-87DA-C9F111D74A66}" type="parTrans" cxnId="{51A5E8AE-6F72-4167-AC7A-EF5C43161324}">
      <dgm:prSet/>
      <dgm:spPr/>
      <dgm:t>
        <a:bodyPr/>
        <a:lstStyle/>
        <a:p>
          <a:endParaRPr lang="es-ES_tradnl"/>
        </a:p>
      </dgm:t>
    </dgm:pt>
    <dgm:pt modelId="{8CA5C3F0-5C1C-45F6-A1D9-B5723BB325AA}" type="sibTrans" cxnId="{51A5E8AE-6F72-4167-AC7A-EF5C43161324}">
      <dgm:prSet/>
      <dgm:spPr/>
      <dgm:t>
        <a:bodyPr/>
        <a:lstStyle/>
        <a:p>
          <a:endParaRPr lang="es-ES_tradnl"/>
        </a:p>
      </dgm:t>
    </dgm:pt>
    <dgm:pt modelId="{1E859213-68B4-4F16-95F0-9F995782D34F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Acrolinx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Acrocheck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1412E8E7-C7C5-4787-94E9-92B082E68D20}" type="parTrans" cxnId="{23E0C170-897C-4E29-91C9-A3A2E398B37C}">
      <dgm:prSet/>
      <dgm:spPr/>
      <dgm:t>
        <a:bodyPr/>
        <a:lstStyle/>
        <a:p>
          <a:endParaRPr lang="es-ES_tradnl"/>
        </a:p>
      </dgm:t>
    </dgm:pt>
    <dgm:pt modelId="{15D84EC7-10CB-4A9C-BCE0-30CE7BAB5F5F}" type="sibTrans" cxnId="{23E0C170-897C-4E29-91C9-A3A2E398B37C}">
      <dgm:prSet/>
      <dgm:spPr/>
      <dgm:t>
        <a:bodyPr/>
        <a:lstStyle/>
        <a:p>
          <a:endParaRPr lang="es-ES_tradnl"/>
        </a:p>
      </dgm:t>
    </dgm:pt>
    <dgm:pt modelId="{7B81A7DB-D016-4484-9E6E-3500E4849D4E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Smart </a:t>
          </a:r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MAXit Checker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</a:t>
          </a:r>
        </a:p>
      </dgm:t>
    </dgm:pt>
    <dgm:pt modelId="{C7E136C5-ED96-4E50-9046-3E5A0503DA85}" type="parTrans" cxnId="{4D81569A-F7AE-445A-BB74-3B21A5735B1E}">
      <dgm:prSet/>
      <dgm:spPr/>
      <dgm:t>
        <a:bodyPr/>
        <a:lstStyle/>
        <a:p>
          <a:endParaRPr lang="es-ES_tradnl"/>
        </a:p>
      </dgm:t>
    </dgm:pt>
    <dgm:pt modelId="{27A83D58-D489-4CB4-8CAE-6E9AEC7396C6}" type="sibTrans" cxnId="{4D81569A-F7AE-445A-BB74-3B21A5735B1E}">
      <dgm:prSet/>
      <dgm:spPr/>
      <dgm:t>
        <a:bodyPr/>
        <a:lstStyle/>
        <a:p>
          <a:endParaRPr lang="es-ES_tradnl"/>
        </a:p>
      </dgm:t>
    </dgm:pt>
    <dgm:pt modelId="{0714F776-70BC-4AF9-A61F-4709BC73B6FF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Star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Formatcheckers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(Word e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Framemaker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)</a:t>
          </a:r>
        </a:p>
      </dgm:t>
    </dgm:pt>
    <dgm:pt modelId="{6FDAC0F0-39E9-4958-B741-7FFBAFA690BB}" type="parTrans" cxnId="{8E978425-81A0-4789-9A5D-B40BB6CBC39E}">
      <dgm:prSet/>
      <dgm:spPr/>
      <dgm:t>
        <a:bodyPr/>
        <a:lstStyle/>
        <a:p>
          <a:endParaRPr lang="es-ES_tradnl"/>
        </a:p>
      </dgm:t>
    </dgm:pt>
    <dgm:pt modelId="{4B3976D7-6406-4E71-956E-A0B1CBBE84BC}" type="sibTrans" cxnId="{8E978425-81A0-4789-9A5D-B40BB6CBC39E}">
      <dgm:prSet/>
      <dgm:spPr/>
      <dgm:t>
        <a:bodyPr/>
        <a:lstStyle/>
        <a:p>
          <a:endParaRPr lang="es-ES_tradnl"/>
        </a:p>
      </dgm:t>
    </dgm:pt>
    <dgm:pt modelId="{382FB128-FE1D-47AD-A266-3F79C4B2F21A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Doc3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CrossCheck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(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InDesign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e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Framemaker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)</a:t>
          </a:r>
        </a:p>
      </dgm:t>
    </dgm:pt>
    <dgm:pt modelId="{13976FA2-A4EE-4DAD-A297-0D671C863175}" type="parTrans" cxnId="{6297E70C-4CFD-4363-949C-887A3763038C}">
      <dgm:prSet/>
      <dgm:spPr/>
      <dgm:t>
        <a:bodyPr/>
        <a:lstStyle/>
        <a:p>
          <a:endParaRPr lang="es-ES_tradnl"/>
        </a:p>
      </dgm:t>
    </dgm:pt>
    <dgm:pt modelId="{1A7B01F8-1A54-4C31-BC0C-3EBDE1CFDEBB}" type="sibTrans" cxnId="{6297E70C-4CFD-4363-949C-887A3763038C}">
      <dgm:prSet/>
      <dgm:spPr/>
      <dgm:t>
        <a:bodyPr/>
        <a:lstStyle/>
        <a:p>
          <a:endParaRPr lang="es-ES_tradnl"/>
        </a:p>
      </dgm:t>
    </dgm:pt>
    <dgm:pt modelId="{144A27ED-266E-4874-B81C-AEB5AF139F2F}" type="pres">
      <dgm:prSet presAssocID="{331A9103-674E-4AAC-8E8A-3A9AB1B3E8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DC2D359-A242-4648-9C75-3250A781E959}" type="pres">
      <dgm:prSet presAssocID="{6F6E04A3-8E2E-47C6-803E-3EB89522A0C2}" presName="composite" presStyleCnt="0"/>
      <dgm:spPr/>
    </dgm:pt>
    <dgm:pt modelId="{426374D1-149F-4DB8-9A77-31FB56D53BA1}" type="pres">
      <dgm:prSet presAssocID="{6F6E04A3-8E2E-47C6-803E-3EB89522A0C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0297A6-1197-4250-B268-C8BD91B4651E}" type="pres">
      <dgm:prSet presAssocID="{6F6E04A3-8E2E-47C6-803E-3EB89522A0C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1E84764-0FDC-4228-A996-A1481AE7B956}" type="presOf" srcId="{0714F776-70BC-4AF9-A61F-4709BC73B6FF}" destId="{C20297A6-1197-4250-B268-C8BD91B4651E}" srcOrd="0" destOrd="3" presId="urn:microsoft.com/office/officeart/2005/8/layout/chevron2"/>
    <dgm:cxn modelId="{7A68ADAE-72B7-41ED-B4F8-CF27271B6B22}" type="presOf" srcId="{382FB128-FE1D-47AD-A266-3F79C4B2F21A}" destId="{C20297A6-1197-4250-B268-C8BD91B4651E}" srcOrd="0" destOrd="4" presId="urn:microsoft.com/office/officeart/2005/8/layout/chevron2"/>
    <dgm:cxn modelId="{C5621EDD-2F87-47AF-B212-EAEB8C4EE3DF}" type="presOf" srcId="{7B81A7DB-D016-4484-9E6E-3500E4849D4E}" destId="{C20297A6-1197-4250-B268-C8BD91B4651E}" srcOrd="0" destOrd="2" presId="urn:microsoft.com/office/officeart/2005/8/layout/chevron2"/>
    <dgm:cxn modelId="{ABCD544D-D687-46F9-89F5-046EE384A53D}" type="presOf" srcId="{6F6E04A3-8E2E-47C6-803E-3EB89522A0C2}" destId="{426374D1-149F-4DB8-9A77-31FB56D53BA1}" srcOrd="0" destOrd="0" presId="urn:microsoft.com/office/officeart/2005/8/layout/chevron2"/>
    <dgm:cxn modelId="{51A5E8AE-6F72-4167-AC7A-EF5C43161324}" srcId="{6F6E04A3-8E2E-47C6-803E-3EB89522A0C2}" destId="{F0E533EC-A72C-496E-B1A6-F7623A38DC35}" srcOrd="0" destOrd="0" parTransId="{A6923E79-50BE-4B26-87DA-C9F111D74A66}" sibTransId="{8CA5C3F0-5C1C-45F6-A1D9-B5723BB325AA}"/>
    <dgm:cxn modelId="{7A873F4D-6216-4F91-BDCD-A6AC397736B1}" type="presOf" srcId="{331A9103-674E-4AAC-8E8A-3A9AB1B3E86F}" destId="{144A27ED-266E-4874-B81C-AEB5AF139F2F}" srcOrd="0" destOrd="0" presId="urn:microsoft.com/office/officeart/2005/8/layout/chevron2"/>
    <dgm:cxn modelId="{8E978425-81A0-4789-9A5D-B40BB6CBC39E}" srcId="{6F6E04A3-8E2E-47C6-803E-3EB89522A0C2}" destId="{0714F776-70BC-4AF9-A61F-4709BC73B6FF}" srcOrd="3" destOrd="0" parTransId="{6FDAC0F0-39E9-4958-B741-7FFBAFA690BB}" sibTransId="{4B3976D7-6406-4E71-956E-A0B1CBBE84BC}"/>
    <dgm:cxn modelId="{68CBAFD7-7689-41A3-8E2C-471AE2463F10}" type="presOf" srcId="{1E859213-68B4-4F16-95F0-9F995782D34F}" destId="{C20297A6-1197-4250-B268-C8BD91B4651E}" srcOrd="0" destOrd="1" presId="urn:microsoft.com/office/officeart/2005/8/layout/chevron2"/>
    <dgm:cxn modelId="{4D81569A-F7AE-445A-BB74-3B21A5735B1E}" srcId="{6F6E04A3-8E2E-47C6-803E-3EB89522A0C2}" destId="{7B81A7DB-D016-4484-9E6E-3500E4849D4E}" srcOrd="2" destOrd="0" parTransId="{C7E136C5-ED96-4E50-9046-3E5A0503DA85}" sibTransId="{27A83D58-D489-4CB4-8CAE-6E9AEC7396C6}"/>
    <dgm:cxn modelId="{6297E70C-4CFD-4363-949C-887A3763038C}" srcId="{6F6E04A3-8E2E-47C6-803E-3EB89522A0C2}" destId="{382FB128-FE1D-47AD-A266-3F79C4B2F21A}" srcOrd="4" destOrd="0" parTransId="{13976FA2-A4EE-4DAD-A297-0D671C863175}" sibTransId="{1A7B01F8-1A54-4C31-BC0C-3EBDE1CFDEBB}"/>
    <dgm:cxn modelId="{2995C8A7-7BD5-40BB-9A1A-BC60FF98D404}" srcId="{331A9103-674E-4AAC-8E8A-3A9AB1B3E86F}" destId="{6F6E04A3-8E2E-47C6-803E-3EB89522A0C2}" srcOrd="0" destOrd="0" parTransId="{D8229109-A959-4B28-B7AF-453392B27CDB}" sibTransId="{6F53E48C-E4A6-4600-8FC3-5959FC85501E}"/>
    <dgm:cxn modelId="{23E0C170-897C-4E29-91C9-A3A2E398B37C}" srcId="{6F6E04A3-8E2E-47C6-803E-3EB89522A0C2}" destId="{1E859213-68B4-4F16-95F0-9F995782D34F}" srcOrd="1" destOrd="0" parTransId="{1412E8E7-C7C5-4787-94E9-92B082E68D20}" sibTransId="{15D84EC7-10CB-4A9C-BCE0-30CE7BAB5F5F}"/>
    <dgm:cxn modelId="{4FEBC172-D8A3-477F-892A-302017A12745}" type="presOf" srcId="{F0E533EC-A72C-496E-B1A6-F7623A38DC35}" destId="{C20297A6-1197-4250-B268-C8BD91B4651E}" srcOrd="0" destOrd="0" presId="urn:microsoft.com/office/officeart/2005/8/layout/chevron2"/>
    <dgm:cxn modelId="{84FAD396-DB91-4B6D-B143-D666A9178C82}" type="presParOf" srcId="{144A27ED-266E-4874-B81C-AEB5AF139F2F}" destId="{DDC2D359-A242-4648-9C75-3250A781E959}" srcOrd="0" destOrd="0" presId="urn:microsoft.com/office/officeart/2005/8/layout/chevron2"/>
    <dgm:cxn modelId="{0A762C95-B400-46D5-9E1E-8D45BA67752E}" type="presParOf" srcId="{DDC2D359-A242-4648-9C75-3250A781E959}" destId="{426374D1-149F-4DB8-9A77-31FB56D53BA1}" srcOrd="0" destOrd="0" presId="urn:microsoft.com/office/officeart/2005/8/layout/chevron2"/>
    <dgm:cxn modelId="{DF9E0AFB-4E13-4579-9828-FAD54F9D97DA}" type="presParOf" srcId="{DDC2D359-A242-4648-9C75-3250A781E959}" destId="{C20297A6-1197-4250-B268-C8BD91B465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57C914-3928-4535-8CD7-24E0F7AAE938}" type="doc">
      <dgm:prSet loTypeId="urn:microsoft.com/office/officeart/2005/8/layout/arrow2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s-ES_tradnl"/>
        </a:p>
      </dgm:t>
    </dgm:pt>
    <dgm:pt modelId="{17DBD10B-D3E4-48EE-879E-09640D8F99D4}">
      <dgm:prSet phldrT="[Testo]" custT="1"/>
      <dgm:spPr>
        <a:solidFill>
          <a:schemeClr val="tx1"/>
        </a:solidFill>
      </dgm:spPr>
      <dgm:t>
        <a:bodyPr/>
        <a:lstStyle/>
        <a:p>
          <a:pPr algn="ctr"/>
          <a:endParaRPr lang="en-GB" sz="2000" b="0" dirty="0" smtClean="0">
            <a:solidFill>
              <a:schemeClr val="tx1">
                <a:lumMod val="25000"/>
              </a:schemeClr>
            </a:solidFill>
          </a:endParaRPr>
        </a:p>
        <a:p>
          <a:pPr algn="ctr"/>
          <a:r>
            <a:rPr lang="en-GB" sz="2000" b="0" dirty="0" err="1" smtClean="0">
              <a:solidFill>
                <a:schemeClr val="tx1">
                  <a:lumMod val="25000"/>
                </a:schemeClr>
              </a:solidFill>
            </a:rPr>
            <a:t>Originali</a:t>
          </a:r>
          <a:r>
            <a:rPr lang="en-GB" sz="2000" b="0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en-GB" sz="2000" b="0" dirty="0" err="1" smtClean="0">
              <a:solidFill>
                <a:schemeClr val="tx1">
                  <a:lumMod val="25000"/>
                </a:schemeClr>
              </a:solidFill>
            </a:rPr>
            <a:t>dal</a:t>
          </a:r>
          <a:r>
            <a:rPr lang="en-GB" sz="2000" b="0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en-GB" sz="2000" b="0" dirty="0" err="1" smtClean="0">
              <a:solidFill>
                <a:schemeClr val="tx1">
                  <a:lumMod val="25000"/>
                </a:schemeClr>
              </a:solidFill>
            </a:rPr>
            <a:t>cliente</a:t>
          </a:r>
          <a:endParaRPr lang="it-IT" sz="2000" b="0" dirty="0" smtClean="0">
            <a:solidFill>
              <a:schemeClr val="tx1">
                <a:lumMod val="25000"/>
              </a:schemeClr>
            </a:solidFill>
          </a:endParaRPr>
        </a:p>
      </dgm:t>
    </dgm:pt>
    <dgm:pt modelId="{2F63BF41-3AC4-41D1-A6A9-AEF314D61B88}" type="parTrans" cxnId="{B8F4E649-67EB-47C0-9A82-E3F376BFD0B5}">
      <dgm:prSet/>
      <dgm:spPr/>
      <dgm:t>
        <a:bodyPr/>
        <a:lstStyle/>
        <a:p>
          <a:endParaRPr lang="es-ES_tradnl"/>
        </a:p>
      </dgm:t>
    </dgm:pt>
    <dgm:pt modelId="{5EE1C1AC-2054-495A-8E9F-78F8007C9E4C}" type="sibTrans" cxnId="{B8F4E649-67EB-47C0-9A82-E3F376BFD0B5}">
      <dgm:prSet/>
      <dgm:spPr/>
      <dgm:t>
        <a:bodyPr/>
        <a:lstStyle/>
        <a:p>
          <a:endParaRPr lang="es-ES_tradnl"/>
        </a:p>
      </dgm:t>
    </dgm:pt>
    <dgm:pt modelId="{95146CB8-6071-44E7-BE8B-21F7B86F8298}">
      <dgm:prSet phldrT="[Testo]" custT="1"/>
      <dgm:spPr>
        <a:solidFill>
          <a:srgbClr val="3EA8A8"/>
        </a:solidFill>
      </dgm:spPr>
      <dgm:t>
        <a:bodyPr/>
        <a:lstStyle/>
        <a:p>
          <a:pPr algn="ctr"/>
          <a:endParaRPr lang="en-GB" sz="2000" b="0" dirty="0" smtClean="0">
            <a:solidFill>
              <a:schemeClr val="tx1">
                <a:lumMod val="25000"/>
              </a:schemeClr>
            </a:solidFill>
          </a:endParaRPr>
        </a:p>
        <a:p>
          <a:pPr algn="ctr"/>
          <a:endParaRPr lang="en-GB" sz="2000" b="0" dirty="0" smtClean="0">
            <a:solidFill>
              <a:schemeClr val="tx1">
                <a:lumMod val="25000"/>
              </a:schemeClr>
            </a:solidFill>
          </a:endParaRPr>
        </a:p>
        <a:p>
          <a:pPr algn="l"/>
          <a:endParaRPr lang="en-GB" sz="2000" b="0" dirty="0" smtClean="0">
            <a:solidFill>
              <a:schemeClr val="tx1">
                <a:lumMod val="25000"/>
              </a:schemeClr>
            </a:solidFill>
          </a:endParaRPr>
        </a:p>
        <a:p>
          <a:pPr algn="l"/>
          <a:endParaRPr lang="en-GB" sz="2000" b="0" dirty="0" smtClean="0">
            <a:solidFill>
              <a:schemeClr val="tx1">
                <a:lumMod val="25000"/>
              </a:schemeClr>
            </a:solidFill>
          </a:endParaRPr>
        </a:p>
        <a:p>
          <a:pPr algn="l"/>
          <a:r>
            <a:rPr lang="en-GB" sz="2000" b="0" dirty="0" err="1" smtClean="0">
              <a:solidFill>
                <a:schemeClr val="tx1">
                  <a:lumMod val="25000"/>
                </a:schemeClr>
              </a:solidFill>
            </a:rPr>
            <a:t>Esperienza</a:t>
          </a:r>
          <a:r>
            <a:rPr lang="en-GB" sz="2000" b="0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en-GB" sz="2000" b="0" dirty="0" err="1" smtClean="0">
              <a:solidFill>
                <a:schemeClr val="tx1">
                  <a:lumMod val="25000"/>
                </a:schemeClr>
              </a:solidFill>
            </a:rPr>
            <a:t>dei</a:t>
          </a:r>
          <a:r>
            <a:rPr lang="en-GB" sz="2000" b="0" dirty="0" smtClean="0">
              <a:solidFill>
                <a:schemeClr val="tx1">
                  <a:lumMod val="25000"/>
                </a:schemeClr>
              </a:solidFill>
            </a:rPr>
            <a:t> </a:t>
          </a:r>
        </a:p>
        <a:p>
          <a:pPr algn="l"/>
          <a:r>
            <a:rPr lang="en-GB" sz="2000" b="0" dirty="0" err="1" smtClean="0">
              <a:solidFill>
                <a:schemeClr val="tx1">
                  <a:lumMod val="25000"/>
                </a:schemeClr>
              </a:solidFill>
            </a:rPr>
            <a:t>traduttori</a:t>
          </a:r>
          <a:endParaRPr lang="en-GB" sz="2000" b="0" dirty="0" smtClean="0">
            <a:solidFill>
              <a:schemeClr val="tx1">
                <a:lumMod val="25000"/>
              </a:schemeClr>
            </a:solidFill>
          </a:endParaRPr>
        </a:p>
      </dgm:t>
    </dgm:pt>
    <dgm:pt modelId="{076C5805-FBC3-425A-A870-33A7C060B659}" type="parTrans" cxnId="{C7FFB8AF-2BCC-472B-8AFA-F0C6A2BEA380}">
      <dgm:prSet/>
      <dgm:spPr/>
      <dgm:t>
        <a:bodyPr/>
        <a:lstStyle/>
        <a:p>
          <a:endParaRPr lang="es-ES_tradnl"/>
        </a:p>
      </dgm:t>
    </dgm:pt>
    <dgm:pt modelId="{E9A7EAB0-EF47-4EB2-BBEE-4BE6DCA87AAE}" type="sibTrans" cxnId="{C7FFB8AF-2BCC-472B-8AFA-F0C6A2BEA380}">
      <dgm:prSet/>
      <dgm:spPr/>
      <dgm:t>
        <a:bodyPr/>
        <a:lstStyle/>
        <a:p>
          <a:endParaRPr lang="es-ES_tradnl"/>
        </a:p>
      </dgm:t>
    </dgm:pt>
    <dgm:pt modelId="{24E0B913-542B-4ADB-A842-6875989C147D}">
      <dgm:prSet phldrT="[Testo]" custT="1"/>
      <dgm:spPr>
        <a:solidFill>
          <a:schemeClr val="accent1"/>
        </a:solidFill>
      </dgm:spPr>
      <dgm:t>
        <a:bodyPr/>
        <a:lstStyle/>
        <a:p>
          <a:pPr algn="ctr"/>
          <a:endParaRPr lang="en-GB" sz="2000" b="0" dirty="0" smtClean="0">
            <a:solidFill>
              <a:schemeClr val="tx1">
                <a:lumMod val="25000"/>
              </a:schemeClr>
            </a:solidFill>
          </a:endParaRPr>
        </a:p>
        <a:p>
          <a:pPr algn="ctr"/>
          <a:endParaRPr lang="en-GB" sz="2000" b="0" dirty="0" smtClean="0">
            <a:solidFill>
              <a:schemeClr val="tx1">
                <a:lumMod val="25000"/>
              </a:schemeClr>
            </a:solidFill>
          </a:endParaRPr>
        </a:p>
        <a:p>
          <a:pPr algn="ctr"/>
          <a:endParaRPr lang="en-GB" sz="2000" b="0" dirty="0" smtClean="0">
            <a:solidFill>
              <a:schemeClr val="tx1">
                <a:lumMod val="25000"/>
              </a:schemeClr>
            </a:solidFill>
          </a:endParaRPr>
        </a:p>
        <a:p>
          <a:pPr algn="ctr"/>
          <a:r>
            <a:rPr lang="en-GB" sz="2000" b="0" dirty="0" err="1" smtClean="0">
              <a:solidFill>
                <a:schemeClr val="tx1">
                  <a:lumMod val="25000"/>
                </a:schemeClr>
              </a:solidFill>
            </a:rPr>
            <a:t>Processi</a:t>
          </a:r>
          <a:r>
            <a:rPr lang="en-GB" sz="2000" b="0" dirty="0" smtClean="0">
              <a:solidFill>
                <a:schemeClr val="tx1">
                  <a:lumMod val="25000"/>
                </a:schemeClr>
              </a:solidFill>
            </a:rPr>
            <a:t> del </a:t>
          </a:r>
          <a:r>
            <a:rPr lang="en-GB" sz="2000" b="0" dirty="0" err="1" smtClean="0">
              <a:solidFill>
                <a:schemeClr val="tx1">
                  <a:lumMod val="25000"/>
                </a:schemeClr>
              </a:solidFill>
            </a:rPr>
            <a:t>LSP</a:t>
          </a:r>
          <a:endParaRPr lang="it-IT" sz="2000" b="0" dirty="0" smtClean="0">
            <a:solidFill>
              <a:schemeClr val="tx1">
                <a:lumMod val="25000"/>
              </a:schemeClr>
            </a:solidFill>
          </a:endParaRPr>
        </a:p>
      </dgm:t>
    </dgm:pt>
    <dgm:pt modelId="{3F1078D4-C7B5-4BA0-8331-47F1749B9D4E}" type="sibTrans" cxnId="{CFABC0FB-D2A8-4898-B229-1C15CD37BAFA}">
      <dgm:prSet/>
      <dgm:spPr/>
      <dgm:t>
        <a:bodyPr/>
        <a:lstStyle/>
        <a:p>
          <a:endParaRPr lang="es-ES_tradnl"/>
        </a:p>
      </dgm:t>
    </dgm:pt>
    <dgm:pt modelId="{A16F939B-55F1-4916-BC05-FEFA6B79E800}" type="parTrans" cxnId="{CFABC0FB-D2A8-4898-B229-1C15CD37BAFA}">
      <dgm:prSet/>
      <dgm:spPr/>
      <dgm:t>
        <a:bodyPr/>
        <a:lstStyle/>
        <a:p>
          <a:endParaRPr lang="es-ES_tradnl"/>
        </a:p>
      </dgm:t>
    </dgm:pt>
    <dgm:pt modelId="{BAE01168-515F-41B9-ADBB-BE794B859D7E}" type="pres">
      <dgm:prSet presAssocID="{1557C914-3928-4535-8CD7-24E0F7AAE93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18E17B-72C8-4791-87C8-CEE619985860}" type="pres">
      <dgm:prSet presAssocID="{1557C914-3928-4535-8CD7-24E0F7AAE938}" presName="arrow" presStyleLbl="bgShp" presStyleIdx="0" presStyleCnt="1" custLinFactNeighborY="769"/>
      <dgm:spPr>
        <a:solidFill>
          <a:schemeClr val="tx1"/>
        </a:solidFill>
      </dgm:spPr>
      <dgm:t>
        <a:bodyPr/>
        <a:lstStyle/>
        <a:p>
          <a:endParaRPr lang="it-IT"/>
        </a:p>
      </dgm:t>
    </dgm:pt>
    <dgm:pt modelId="{92284F44-5370-4620-AED9-80CF6B0D0B78}" type="pres">
      <dgm:prSet presAssocID="{1557C914-3928-4535-8CD7-24E0F7AAE938}" presName="arrowDiagram3" presStyleCnt="0"/>
      <dgm:spPr/>
      <dgm:t>
        <a:bodyPr/>
        <a:lstStyle/>
        <a:p>
          <a:endParaRPr lang="it-IT"/>
        </a:p>
      </dgm:t>
    </dgm:pt>
    <dgm:pt modelId="{DAD97310-D10F-413E-BEA7-71C2E2B8B407}" type="pres">
      <dgm:prSet presAssocID="{17DBD10B-D3E4-48EE-879E-09640D8F99D4}" presName="bullet3a" presStyleLbl="node1" presStyleIdx="0" presStyleCnt="3"/>
      <dgm:spPr>
        <a:solidFill>
          <a:schemeClr val="tx1"/>
        </a:solidFill>
      </dgm:spPr>
      <dgm:t>
        <a:bodyPr/>
        <a:lstStyle/>
        <a:p>
          <a:endParaRPr lang="it-IT"/>
        </a:p>
      </dgm:t>
    </dgm:pt>
    <dgm:pt modelId="{33BDEF98-2531-4DAC-8728-F496BF519D68}" type="pres">
      <dgm:prSet presAssocID="{17DBD10B-D3E4-48EE-879E-09640D8F99D4}" presName="textBox3a" presStyleLbl="revTx" presStyleIdx="0" presStyleCnt="3" custScaleY="86319" custLinFactNeighborX="1816" custLinFactNeighborY="53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6A403E-48DC-4D1B-A7A8-BD55BDC58B01}" type="pres">
      <dgm:prSet presAssocID="{24E0B913-542B-4ADB-A842-6875989C147D}" presName="bullet3b" presStyleLbl="node1" presStyleIdx="1" presStyleCnt="3"/>
      <dgm:spPr>
        <a:solidFill>
          <a:schemeClr val="tx1"/>
        </a:solidFill>
      </dgm:spPr>
      <dgm:t>
        <a:bodyPr/>
        <a:lstStyle/>
        <a:p>
          <a:endParaRPr lang="it-IT"/>
        </a:p>
      </dgm:t>
    </dgm:pt>
    <dgm:pt modelId="{F1B9AD25-6101-4B94-BF15-AE8BB99BAED2}" type="pres">
      <dgm:prSet presAssocID="{24E0B913-542B-4ADB-A842-6875989C147D}" presName="textBox3b" presStyleLbl="revTx" presStyleIdx="1" presStyleCnt="3" custScaleY="84050" custLinFactNeighborX="5930" custLinFactNeighborY="85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9E0F6F-6272-42BD-B57B-F390C20F4B24}" type="pres">
      <dgm:prSet presAssocID="{95146CB8-6071-44E7-BE8B-21F7B86F8298}" presName="bullet3c" presStyleLbl="node1" presStyleIdx="2" presStyleCnt="3"/>
      <dgm:spPr>
        <a:solidFill>
          <a:schemeClr val="tx1"/>
        </a:solidFill>
      </dgm:spPr>
      <dgm:t>
        <a:bodyPr/>
        <a:lstStyle/>
        <a:p>
          <a:endParaRPr lang="it-IT"/>
        </a:p>
      </dgm:t>
    </dgm:pt>
    <dgm:pt modelId="{E471912A-BB8B-462E-8F2C-97D92B68AC86}" type="pres">
      <dgm:prSet presAssocID="{95146CB8-6071-44E7-BE8B-21F7B86F8298}" presName="textBox3c" presStyleLbl="revTx" presStyleIdx="2" presStyleCnt="3" custAng="0" custScaleX="125321" custScaleY="88136" custLinFactNeighborX="6891" custLinFactNeighborY="88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7FFB8AF-2BCC-472B-8AFA-F0C6A2BEA380}" srcId="{1557C914-3928-4535-8CD7-24E0F7AAE938}" destId="{95146CB8-6071-44E7-BE8B-21F7B86F8298}" srcOrd="2" destOrd="0" parTransId="{076C5805-FBC3-425A-A870-33A7C060B659}" sibTransId="{E9A7EAB0-EF47-4EB2-BBEE-4BE6DCA87AAE}"/>
    <dgm:cxn modelId="{73AB2340-4FC2-4CA0-B85E-E4D5BE90FA37}" type="presOf" srcId="{17DBD10B-D3E4-48EE-879E-09640D8F99D4}" destId="{33BDEF98-2531-4DAC-8728-F496BF519D68}" srcOrd="0" destOrd="0" presId="urn:microsoft.com/office/officeart/2005/8/layout/arrow2"/>
    <dgm:cxn modelId="{CBA77606-4D7B-4722-BDC3-B41577E359F9}" type="presOf" srcId="{95146CB8-6071-44E7-BE8B-21F7B86F8298}" destId="{E471912A-BB8B-462E-8F2C-97D92B68AC86}" srcOrd="0" destOrd="0" presId="urn:microsoft.com/office/officeart/2005/8/layout/arrow2"/>
    <dgm:cxn modelId="{B8F4E649-67EB-47C0-9A82-E3F376BFD0B5}" srcId="{1557C914-3928-4535-8CD7-24E0F7AAE938}" destId="{17DBD10B-D3E4-48EE-879E-09640D8F99D4}" srcOrd="0" destOrd="0" parTransId="{2F63BF41-3AC4-41D1-A6A9-AEF314D61B88}" sibTransId="{5EE1C1AC-2054-495A-8E9F-78F8007C9E4C}"/>
    <dgm:cxn modelId="{B6A97AA1-DCE2-44AD-B2B7-3D0E1FD7D58F}" type="presOf" srcId="{24E0B913-542B-4ADB-A842-6875989C147D}" destId="{F1B9AD25-6101-4B94-BF15-AE8BB99BAED2}" srcOrd="0" destOrd="0" presId="urn:microsoft.com/office/officeart/2005/8/layout/arrow2"/>
    <dgm:cxn modelId="{D20ADDDC-2140-4200-945B-89DCFC02140C}" type="presOf" srcId="{1557C914-3928-4535-8CD7-24E0F7AAE938}" destId="{BAE01168-515F-41B9-ADBB-BE794B859D7E}" srcOrd="0" destOrd="0" presId="urn:microsoft.com/office/officeart/2005/8/layout/arrow2"/>
    <dgm:cxn modelId="{CFABC0FB-D2A8-4898-B229-1C15CD37BAFA}" srcId="{1557C914-3928-4535-8CD7-24E0F7AAE938}" destId="{24E0B913-542B-4ADB-A842-6875989C147D}" srcOrd="1" destOrd="0" parTransId="{A16F939B-55F1-4916-BC05-FEFA6B79E800}" sibTransId="{3F1078D4-C7B5-4BA0-8331-47F1749B9D4E}"/>
    <dgm:cxn modelId="{6923DF2D-77AA-474B-B8D1-C79F607D6A6F}" type="presParOf" srcId="{BAE01168-515F-41B9-ADBB-BE794B859D7E}" destId="{6518E17B-72C8-4791-87C8-CEE619985860}" srcOrd="0" destOrd="0" presId="urn:microsoft.com/office/officeart/2005/8/layout/arrow2"/>
    <dgm:cxn modelId="{5AABAD78-2E4A-4D5F-B051-D9737444385D}" type="presParOf" srcId="{BAE01168-515F-41B9-ADBB-BE794B859D7E}" destId="{92284F44-5370-4620-AED9-80CF6B0D0B78}" srcOrd="1" destOrd="0" presId="urn:microsoft.com/office/officeart/2005/8/layout/arrow2"/>
    <dgm:cxn modelId="{3D15325F-28BC-4299-BE60-6FE8F4DF072B}" type="presParOf" srcId="{92284F44-5370-4620-AED9-80CF6B0D0B78}" destId="{DAD97310-D10F-413E-BEA7-71C2E2B8B407}" srcOrd="0" destOrd="0" presId="urn:microsoft.com/office/officeart/2005/8/layout/arrow2"/>
    <dgm:cxn modelId="{C420C3EE-FB0E-4A37-8BEC-BC5A8B3F34F7}" type="presParOf" srcId="{92284F44-5370-4620-AED9-80CF6B0D0B78}" destId="{33BDEF98-2531-4DAC-8728-F496BF519D68}" srcOrd="1" destOrd="0" presId="urn:microsoft.com/office/officeart/2005/8/layout/arrow2"/>
    <dgm:cxn modelId="{5113A6D3-9D23-42BE-A5FB-99C0F3721BD5}" type="presParOf" srcId="{92284F44-5370-4620-AED9-80CF6B0D0B78}" destId="{536A403E-48DC-4D1B-A7A8-BD55BDC58B01}" srcOrd="2" destOrd="0" presId="urn:microsoft.com/office/officeart/2005/8/layout/arrow2"/>
    <dgm:cxn modelId="{1D55F588-5FB8-45C4-8551-6E73CC978CC4}" type="presParOf" srcId="{92284F44-5370-4620-AED9-80CF6B0D0B78}" destId="{F1B9AD25-6101-4B94-BF15-AE8BB99BAED2}" srcOrd="3" destOrd="0" presId="urn:microsoft.com/office/officeart/2005/8/layout/arrow2"/>
    <dgm:cxn modelId="{2821B9F2-464E-41A1-A038-0AB9E8647CFF}" type="presParOf" srcId="{92284F44-5370-4620-AED9-80CF6B0D0B78}" destId="{E79E0F6F-6272-42BD-B57B-F390C20F4B24}" srcOrd="4" destOrd="0" presId="urn:microsoft.com/office/officeart/2005/8/layout/arrow2"/>
    <dgm:cxn modelId="{0EB66EA2-442C-4171-A40A-810BAB2E9E4C}" type="presParOf" srcId="{92284F44-5370-4620-AED9-80CF6B0D0B78}" destId="{E471912A-BB8B-462E-8F2C-97D92B68AC8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448669-3395-4EE6-8A1C-8D1D65A6642D}" type="doc">
      <dgm:prSet loTypeId="urn:microsoft.com/office/officeart/2005/8/layout/chevron2" loCatId="list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es-ES_tradnl"/>
        </a:p>
      </dgm:t>
    </dgm:pt>
    <dgm:pt modelId="{79B8500E-BC96-4D5A-B398-81F9F7A2E3F8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Terminologia</a:t>
          </a:r>
        </a:p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multilingua</a:t>
          </a:r>
          <a:endParaRPr lang="es-ES_tradnl" dirty="0">
            <a:solidFill>
              <a:schemeClr val="tx2">
                <a:lumMod val="25000"/>
              </a:schemeClr>
            </a:solidFill>
          </a:endParaRPr>
        </a:p>
      </dgm:t>
    </dgm:pt>
    <dgm:pt modelId="{071EE7CC-519D-4F8A-B1E1-C7A221A78224}" type="parTrans" cxnId="{626DE897-EAE0-43AF-AA91-B8B13EAEC3BE}">
      <dgm:prSet/>
      <dgm:spPr/>
      <dgm:t>
        <a:bodyPr/>
        <a:lstStyle/>
        <a:p>
          <a:endParaRPr lang="es-ES_tradnl"/>
        </a:p>
      </dgm:t>
    </dgm:pt>
    <dgm:pt modelId="{90314113-1E44-4BC1-86CE-FAA1262E3960}" type="sibTrans" cxnId="{626DE897-EAE0-43AF-AA91-B8B13EAEC3BE}">
      <dgm:prSet/>
      <dgm:spPr/>
      <dgm:t>
        <a:bodyPr/>
        <a:lstStyle/>
        <a:p>
          <a:endParaRPr lang="es-ES_tradnl"/>
        </a:p>
      </dgm:t>
    </dgm:pt>
    <dgm:pt modelId="{F4FA8150-7782-4C1D-A0DB-2E2689318647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M</a:t>
          </a:r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ultiterm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(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SDL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)</a:t>
          </a:r>
        </a:p>
      </dgm:t>
    </dgm:pt>
    <dgm:pt modelId="{9820C915-B7C8-49F9-B56C-757EC959009A}" type="parTrans" cxnId="{663E463C-6F03-49FE-9B3E-A6D8A3196EBA}">
      <dgm:prSet/>
      <dgm:spPr/>
      <dgm:t>
        <a:bodyPr/>
        <a:lstStyle/>
        <a:p>
          <a:endParaRPr lang="es-ES_tradnl"/>
        </a:p>
      </dgm:t>
    </dgm:pt>
    <dgm:pt modelId="{2A45B010-94DB-4856-AB04-C96E32ACB213}" type="sibTrans" cxnId="{663E463C-6F03-49FE-9B3E-A6D8A3196EBA}">
      <dgm:prSet/>
      <dgm:spPr/>
      <dgm:t>
        <a:bodyPr/>
        <a:lstStyle/>
        <a:p>
          <a:endParaRPr lang="es-ES_tradnl"/>
        </a:p>
      </dgm:t>
    </dgm:pt>
    <dgm:pt modelId="{10E238E1-C232-4703-A783-8DFCF84BAEFA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Termstar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(Star)</a:t>
          </a:r>
        </a:p>
      </dgm:t>
    </dgm:pt>
    <dgm:pt modelId="{8DCF55CC-492E-4306-ABA3-0488E81348B8}" type="parTrans" cxnId="{E3CD89E2-5060-4CA1-AE2D-CA7CCF64CBD8}">
      <dgm:prSet/>
      <dgm:spPr/>
      <dgm:t>
        <a:bodyPr/>
        <a:lstStyle/>
        <a:p>
          <a:endParaRPr lang="es-ES_tradnl"/>
        </a:p>
      </dgm:t>
    </dgm:pt>
    <dgm:pt modelId="{8C9FC3FF-546B-42F2-9127-CF8F3128B24B}" type="sibTrans" cxnId="{E3CD89E2-5060-4CA1-AE2D-CA7CCF64CBD8}">
      <dgm:prSet/>
      <dgm:spPr/>
      <dgm:t>
        <a:bodyPr/>
        <a:lstStyle/>
        <a:p>
          <a:endParaRPr lang="es-ES_tradnl"/>
        </a:p>
      </dgm:t>
    </dgm:pt>
    <dgm:pt modelId="{C79F1AFB-24A5-4828-BD48-0E53070AE29C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TermWeb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(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Interverbum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)</a:t>
          </a:r>
        </a:p>
      </dgm:t>
    </dgm:pt>
    <dgm:pt modelId="{E39B5B1F-7E27-4690-BBD1-4F9DDC0D7FAD}" type="parTrans" cxnId="{062B91FB-172E-4AB4-B4FF-8E5B1C74A772}">
      <dgm:prSet/>
      <dgm:spPr/>
      <dgm:t>
        <a:bodyPr/>
        <a:lstStyle/>
        <a:p>
          <a:endParaRPr lang="es-ES_tradnl"/>
        </a:p>
      </dgm:t>
    </dgm:pt>
    <dgm:pt modelId="{7ED049FC-9D3C-4440-BDCB-104C7017AA35}" type="sibTrans" cxnId="{062B91FB-172E-4AB4-B4FF-8E5B1C74A772}">
      <dgm:prSet/>
      <dgm:spPr/>
      <dgm:t>
        <a:bodyPr/>
        <a:lstStyle/>
        <a:p>
          <a:endParaRPr lang="es-ES_tradnl"/>
        </a:p>
      </dgm:t>
    </dgm:pt>
    <dgm:pt modelId="{AF04342E-125F-40C9-9AF6-B0D8FAABD27E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crossTerm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(A</a:t>
          </a:r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cross 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)</a:t>
          </a:r>
        </a:p>
      </dgm:t>
    </dgm:pt>
    <dgm:pt modelId="{2F0E0AA6-6185-48BD-8079-ADE6739ACB10}" type="parTrans" cxnId="{11D25B85-4199-4F04-87AE-A352E451DDB4}">
      <dgm:prSet/>
      <dgm:spPr/>
      <dgm:t>
        <a:bodyPr/>
        <a:lstStyle/>
        <a:p>
          <a:endParaRPr lang="es-ES_tradnl"/>
        </a:p>
      </dgm:t>
    </dgm:pt>
    <dgm:pt modelId="{53AEC5EE-A795-4681-80EC-1EA7F7E19D25}" type="sibTrans" cxnId="{11D25B85-4199-4F04-87AE-A352E451DDB4}">
      <dgm:prSet/>
      <dgm:spPr/>
      <dgm:t>
        <a:bodyPr/>
        <a:lstStyle/>
        <a:p>
          <a:endParaRPr lang="es-ES_tradnl"/>
        </a:p>
      </dgm:t>
    </dgm:pt>
    <dgm:pt modelId="{3C616DC1-49D9-44CC-B41F-B95A586601FB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Déjà Vu</a:t>
          </a:r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 Lexicon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(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Atril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)</a:t>
          </a:r>
        </a:p>
      </dgm:t>
    </dgm:pt>
    <dgm:pt modelId="{90BA7292-6357-4023-B5C9-FF2EA9BABCD0}" type="parTrans" cxnId="{BE5F4AD0-6C72-4741-B8DB-041D236D1E52}">
      <dgm:prSet/>
      <dgm:spPr/>
      <dgm:t>
        <a:bodyPr/>
        <a:lstStyle/>
        <a:p>
          <a:endParaRPr lang="es-ES_tradnl"/>
        </a:p>
      </dgm:t>
    </dgm:pt>
    <dgm:pt modelId="{28CCB04E-071E-4E7F-9103-A6EFFED0FAD3}" type="sibTrans" cxnId="{BE5F4AD0-6C72-4741-B8DB-041D236D1E52}">
      <dgm:prSet/>
      <dgm:spPr/>
      <dgm:t>
        <a:bodyPr/>
        <a:lstStyle/>
        <a:p>
          <a:endParaRPr lang="es-ES_tradnl"/>
        </a:p>
      </dgm:t>
    </dgm:pt>
    <dgm:pt modelId="{91B9B52D-5DC6-4FD5-B893-A6F15AB049A8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Multitrans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C2A9ED09-10B6-4271-A0A9-251C7FDDC520}" type="parTrans" cxnId="{12F764E1-0FEF-4FAF-9E05-A24B2B591597}">
      <dgm:prSet/>
      <dgm:spPr/>
      <dgm:t>
        <a:bodyPr/>
        <a:lstStyle/>
        <a:p>
          <a:endParaRPr lang="es-ES_tradnl"/>
        </a:p>
      </dgm:t>
    </dgm:pt>
    <dgm:pt modelId="{244C5030-B2D4-45D6-AB2A-8EB8047162C8}" type="sibTrans" cxnId="{12F764E1-0FEF-4FAF-9E05-A24B2B591597}">
      <dgm:prSet/>
      <dgm:spPr/>
      <dgm:t>
        <a:bodyPr/>
        <a:lstStyle/>
        <a:p>
          <a:endParaRPr lang="es-ES_tradnl"/>
        </a:p>
      </dgm:t>
    </dgm:pt>
    <dgm:pt modelId="{0BBAFDA8-95AD-45BC-9E4F-84ACBF2FF4DA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Logiterm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64D1C7C9-2D85-481B-8B25-E4B579ACA2DE}" type="parTrans" cxnId="{ABB56385-41AF-4D31-825F-C178949BFB72}">
      <dgm:prSet/>
      <dgm:spPr/>
      <dgm:t>
        <a:bodyPr/>
        <a:lstStyle/>
        <a:p>
          <a:endParaRPr lang="es-ES_tradnl"/>
        </a:p>
      </dgm:t>
    </dgm:pt>
    <dgm:pt modelId="{CE59C027-0C55-4C46-B558-671DE00ED85A}" type="sibTrans" cxnId="{ABB56385-41AF-4D31-825F-C178949BFB72}">
      <dgm:prSet/>
      <dgm:spPr/>
      <dgm:t>
        <a:bodyPr/>
        <a:lstStyle/>
        <a:p>
          <a:endParaRPr lang="es-ES_tradnl"/>
        </a:p>
      </dgm:t>
    </dgm:pt>
    <dgm:pt modelId="{D3F5B0E7-12A6-4E4A-BCA0-E77C5A91B80E}" type="pres">
      <dgm:prSet presAssocID="{4F448669-3395-4EE6-8A1C-8D1D65A664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1E17095-530C-4F75-A27A-46DD35DA6BB2}" type="pres">
      <dgm:prSet presAssocID="{79B8500E-BC96-4D5A-B398-81F9F7A2E3F8}" presName="composite" presStyleCnt="0"/>
      <dgm:spPr/>
    </dgm:pt>
    <dgm:pt modelId="{F52CF4BB-9EA1-48D1-A1BE-E9332D349B85}" type="pres">
      <dgm:prSet presAssocID="{79B8500E-BC96-4D5A-B398-81F9F7A2E3F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6CDC472-D9B3-49C3-A685-CFF01FC05A2B}" type="pres">
      <dgm:prSet presAssocID="{79B8500E-BC96-4D5A-B398-81F9F7A2E3F8}" presName="descendantText" presStyleLbl="alignAcc1" presStyleIdx="0" presStyleCnt="1" custScaleX="9873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93B1AAC-361F-4243-BF50-E91A93E22902}" type="presOf" srcId="{C79F1AFB-24A5-4828-BD48-0E53070AE29C}" destId="{76CDC472-D9B3-49C3-A685-CFF01FC05A2B}" srcOrd="0" destOrd="2" presId="urn:microsoft.com/office/officeart/2005/8/layout/chevron2"/>
    <dgm:cxn modelId="{33D89912-D989-4695-BA65-3BF12FCB70EC}" type="presOf" srcId="{3C616DC1-49D9-44CC-B41F-B95A586601FB}" destId="{76CDC472-D9B3-49C3-A685-CFF01FC05A2B}" srcOrd="0" destOrd="4" presId="urn:microsoft.com/office/officeart/2005/8/layout/chevron2"/>
    <dgm:cxn modelId="{2ACDF8D7-5BBE-4272-85CC-98621880A704}" type="presOf" srcId="{AF04342E-125F-40C9-9AF6-B0D8FAABD27E}" destId="{76CDC472-D9B3-49C3-A685-CFF01FC05A2B}" srcOrd="0" destOrd="3" presId="urn:microsoft.com/office/officeart/2005/8/layout/chevron2"/>
    <dgm:cxn modelId="{FF705305-C80B-4071-BB55-E3D8DCDD655A}" type="presOf" srcId="{F4FA8150-7782-4C1D-A0DB-2E2689318647}" destId="{76CDC472-D9B3-49C3-A685-CFF01FC05A2B}" srcOrd="0" destOrd="0" presId="urn:microsoft.com/office/officeart/2005/8/layout/chevron2"/>
    <dgm:cxn modelId="{ABB56385-41AF-4D31-825F-C178949BFB72}" srcId="{79B8500E-BC96-4D5A-B398-81F9F7A2E3F8}" destId="{0BBAFDA8-95AD-45BC-9E4F-84ACBF2FF4DA}" srcOrd="6" destOrd="0" parTransId="{64D1C7C9-2D85-481B-8B25-E4B579ACA2DE}" sibTransId="{CE59C027-0C55-4C46-B558-671DE00ED85A}"/>
    <dgm:cxn modelId="{E3CD89E2-5060-4CA1-AE2D-CA7CCF64CBD8}" srcId="{79B8500E-BC96-4D5A-B398-81F9F7A2E3F8}" destId="{10E238E1-C232-4703-A783-8DFCF84BAEFA}" srcOrd="1" destOrd="0" parTransId="{8DCF55CC-492E-4306-ABA3-0488E81348B8}" sibTransId="{8C9FC3FF-546B-42F2-9127-CF8F3128B24B}"/>
    <dgm:cxn modelId="{C21B16BF-5E18-455A-A110-A408D26BC4F9}" type="presOf" srcId="{91B9B52D-5DC6-4FD5-B893-A6F15AB049A8}" destId="{76CDC472-D9B3-49C3-A685-CFF01FC05A2B}" srcOrd="0" destOrd="5" presId="urn:microsoft.com/office/officeart/2005/8/layout/chevron2"/>
    <dgm:cxn modelId="{626DE897-EAE0-43AF-AA91-B8B13EAEC3BE}" srcId="{4F448669-3395-4EE6-8A1C-8D1D65A6642D}" destId="{79B8500E-BC96-4D5A-B398-81F9F7A2E3F8}" srcOrd="0" destOrd="0" parTransId="{071EE7CC-519D-4F8A-B1E1-C7A221A78224}" sibTransId="{90314113-1E44-4BC1-86CE-FAA1262E3960}"/>
    <dgm:cxn modelId="{12F764E1-0FEF-4FAF-9E05-A24B2B591597}" srcId="{79B8500E-BC96-4D5A-B398-81F9F7A2E3F8}" destId="{91B9B52D-5DC6-4FD5-B893-A6F15AB049A8}" srcOrd="5" destOrd="0" parTransId="{C2A9ED09-10B6-4271-A0A9-251C7FDDC520}" sibTransId="{244C5030-B2D4-45D6-AB2A-8EB8047162C8}"/>
    <dgm:cxn modelId="{B2BB239F-AD16-438C-BD0F-D35D587543F7}" type="presOf" srcId="{4F448669-3395-4EE6-8A1C-8D1D65A6642D}" destId="{D3F5B0E7-12A6-4E4A-BCA0-E77C5A91B80E}" srcOrd="0" destOrd="0" presId="urn:microsoft.com/office/officeart/2005/8/layout/chevron2"/>
    <dgm:cxn modelId="{062B91FB-172E-4AB4-B4FF-8E5B1C74A772}" srcId="{79B8500E-BC96-4D5A-B398-81F9F7A2E3F8}" destId="{C79F1AFB-24A5-4828-BD48-0E53070AE29C}" srcOrd="2" destOrd="0" parTransId="{E39B5B1F-7E27-4690-BBD1-4F9DDC0D7FAD}" sibTransId="{7ED049FC-9D3C-4440-BDCB-104C7017AA35}"/>
    <dgm:cxn modelId="{663E463C-6F03-49FE-9B3E-A6D8A3196EBA}" srcId="{79B8500E-BC96-4D5A-B398-81F9F7A2E3F8}" destId="{F4FA8150-7782-4C1D-A0DB-2E2689318647}" srcOrd="0" destOrd="0" parTransId="{9820C915-B7C8-49F9-B56C-757EC959009A}" sibTransId="{2A45B010-94DB-4856-AB04-C96E32ACB213}"/>
    <dgm:cxn modelId="{11D25B85-4199-4F04-87AE-A352E451DDB4}" srcId="{79B8500E-BC96-4D5A-B398-81F9F7A2E3F8}" destId="{AF04342E-125F-40C9-9AF6-B0D8FAABD27E}" srcOrd="3" destOrd="0" parTransId="{2F0E0AA6-6185-48BD-8079-ADE6739ACB10}" sibTransId="{53AEC5EE-A795-4681-80EC-1EA7F7E19D25}"/>
    <dgm:cxn modelId="{413E9724-EB29-47A3-8F5B-EEAD70CFBE1C}" type="presOf" srcId="{10E238E1-C232-4703-A783-8DFCF84BAEFA}" destId="{76CDC472-D9B3-49C3-A685-CFF01FC05A2B}" srcOrd="0" destOrd="1" presId="urn:microsoft.com/office/officeart/2005/8/layout/chevron2"/>
    <dgm:cxn modelId="{A2ECF537-1958-48E8-B04D-9045A1D66BB0}" type="presOf" srcId="{79B8500E-BC96-4D5A-B398-81F9F7A2E3F8}" destId="{F52CF4BB-9EA1-48D1-A1BE-E9332D349B85}" srcOrd="0" destOrd="0" presId="urn:microsoft.com/office/officeart/2005/8/layout/chevron2"/>
    <dgm:cxn modelId="{BE5F4AD0-6C72-4741-B8DB-041D236D1E52}" srcId="{79B8500E-BC96-4D5A-B398-81F9F7A2E3F8}" destId="{3C616DC1-49D9-44CC-B41F-B95A586601FB}" srcOrd="4" destOrd="0" parTransId="{90BA7292-6357-4023-B5C9-FF2EA9BABCD0}" sibTransId="{28CCB04E-071E-4E7F-9103-A6EFFED0FAD3}"/>
    <dgm:cxn modelId="{AFEAC8E3-A2AD-4EAB-A8B4-16811A40EA47}" type="presOf" srcId="{0BBAFDA8-95AD-45BC-9E4F-84ACBF2FF4DA}" destId="{76CDC472-D9B3-49C3-A685-CFF01FC05A2B}" srcOrd="0" destOrd="6" presId="urn:microsoft.com/office/officeart/2005/8/layout/chevron2"/>
    <dgm:cxn modelId="{4F0A6C9C-F262-4B0F-9C2B-C1FD5ED9A502}" type="presParOf" srcId="{D3F5B0E7-12A6-4E4A-BCA0-E77C5A91B80E}" destId="{C1E17095-530C-4F75-A27A-46DD35DA6BB2}" srcOrd="0" destOrd="0" presId="urn:microsoft.com/office/officeart/2005/8/layout/chevron2"/>
    <dgm:cxn modelId="{C2E9590C-1C54-4118-AF50-75725C7186C2}" type="presParOf" srcId="{C1E17095-530C-4F75-A27A-46DD35DA6BB2}" destId="{F52CF4BB-9EA1-48D1-A1BE-E9332D349B85}" srcOrd="0" destOrd="0" presId="urn:microsoft.com/office/officeart/2005/8/layout/chevron2"/>
    <dgm:cxn modelId="{CEF9223C-2B72-4DF5-AFCE-4CE30123122D}" type="presParOf" srcId="{C1E17095-530C-4F75-A27A-46DD35DA6BB2}" destId="{76CDC472-D9B3-49C3-A685-CFF01FC05A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FEE748-78F8-4BDA-8B52-6D3DCEE88929}" type="doc">
      <dgm:prSet loTypeId="urn:microsoft.com/office/officeart/2005/8/layout/chevron2" loCatId="list" qsTypeId="urn:microsoft.com/office/officeart/2005/8/quickstyle/simple1#18" qsCatId="simple" csTypeId="urn:microsoft.com/office/officeart/2005/8/colors/accent1_2#18" csCatId="accent1" phldr="1"/>
      <dgm:spPr/>
      <dgm:t>
        <a:bodyPr/>
        <a:lstStyle/>
        <a:p>
          <a:endParaRPr lang="es-ES_tradnl"/>
        </a:p>
      </dgm:t>
    </dgm:pt>
    <dgm:pt modelId="{99797C56-B82E-42FD-B5D6-169289C09AEE}">
      <dgm:prSet phldrT="[Testo]"/>
      <dgm:spPr>
        <a:solidFill>
          <a:srgbClr val="00B0F0"/>
        </a:solidFill>
      </dgm:spPr>
      <dgm:t>
        <a:bodyPr/>
        <a:lstStyle/>
        <a:p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Bilingua</a:t>
          </a:r>
          <a:endParaRPr lang="es-ES_tradnl" dirty="0">
            <a:solidFill>
              <a:schemeClr val="tx2">
                <a:lumMod val="25000"/>
              </a:schemeClr>
            </a:solidFill>
          </a:endParaRPr>
        </a:p>
      </dgm:t>
    </dgm:pt>
    <dgm:pt modelId="{6C203049-FE3C-421B-B0FF-57A6FCD9B6AB}" type="parTrans" cxnId="{4C26D8E5-8E89-4634-B3C0-37C4BBD332E2}">
      <dgm:prSet/>
      <dgm:spPr/>
      <dgm:t>
        <a:bodyPr/>
        <a:lstStyle/>
        <a:p>
          <a:endParaRPr lang="es-ES_tradnl"/>
        </a:p>
      </dgm:t>
    </dgm:pt>
    <dgm:pt modelId="{FA7F5F8E-F736-4190-B429-FF9AED681E8B}" type="sibTrans" cxnId="{4C26D8E5-8E89-4634-B3C0-37C4BBD332E2}">
      <dgm:prSet/>
      <dgm:spPr/>
      <dgm:t>
        <a:bodyPr/>
        <a:lstStyle/>
        <a:p>
          <a:endParaRPr lang="es-ES_tradnl"/>
        </a:p>
      </dgm:t>
    </dgm:pt>
    <dgm:pt modelId="{14AF18D1-130F-41FB-9982-0D301F6DE772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SDL Trados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&amp;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SDLX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3773A075-12AF-41B9-8D35-A61BBDC11E6B}" type="parTrans" cxnId="{939D6B0A-6E19-4332-8024-BD07E0E44F43}">
      <dgm:prSet/>
      <dgm:spPr/>
      <dgm:t>
        <a:bodyPr/>
        <a:lstStyle/>
        <a:p>
          <a:endParaRPr lang="es-ES_tradnl"/>
        </a:p>
      </dgm:t>
    </dgm:pt>
    <dgm:pt modelId="{72AE06D7-F4F6-4B24-83AC-A724CEE02B05}" type="sibTrans" cxnId="{939D6B0A-6E19-4332-8024-BD07E0E44F43}">
      <dgm:prSet/>
      <dgm:spPr/>
      <dgm:t>
        <a:bodyPr/>
        <a:lstStyle/>
        <a:p>
          <a:endParaRPr lang="es-ES_tradnl"/>
        </a:p>
      </dgm:t>
    </dgm:pt>
    <dgm:pt modelId="{05B7AA49-480C-4008-A867-9B51CEB7F918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Star T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ransit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B5C645F3-CCF3-4C1F-B03F-40C1D86EC658}" type="parTrans" cxnId="{9C015E99-5F61-471E-AB3B-FE32A20FE77E}">
      <dgm:prSet/>
      <dgm:spPr/>
      <dgm:t>
        <a:bodyPr/>
        <a:lstStyle/>
        <a:p>
          <a:endParaRPr lang="es-ES_tradnl"/>
        </a:p>
      </dgm:t>
    </dgm:pt>
    <dgm:pt modelId="{E11BCC94-5B71-4F4E-8CDC-A99878779C74}" type="sibTrans" cxnId="{9C015E99-5F61-471E-AB3B-FE32A20FE77E}">
      <dgm:prSet/>
      <dgm:spPr/>
      <dgm:t>
        <a:bodyPr/>
        <a:lstStyle/>
        <a:p>
          <a:endParaRPr lang="es-ES_tradnl"/>
        </a:p>
      </dgm:t>
    </dgm:pt>
    <dgm:pt modelId="{376DD544-3164-4925-8E73-F04487D3EA5A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Wordfast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D6105443-E0D9-4D2B-9152-3B478E466FC8}" type="parTrans" cxnId="{4C484F7E-44AB-4FFC-9F6C-D673E361BCEB}">
      <dgm:prSet/>
      <dgm:spPr/>
      <dgm:t>
        <a:bodyPr/>
        <a:lstStyle/>
        <a:p>
          <a:endParaRPr lang="es-ES_tradnl"/>
        </a:p>
      </dgm:t>
    </dgm:pt>
    <dgm:pt modelId="{2A198AF1-3837-4B38-BF28-2A2EC338DDEA}" type="sibTrans" cxnId="{4C484F7E-44AB-4FFC-9F6C-D673E361BCEB}">
      <dgm:prSet/>
      <dgm:spPr/>
      <dgm:t>
        <a:bodyPr/>
        <a:lstStyle/>
        <a:p>
          <a:endParaRPr lang="es-ES_tradnl"/>
        </a:p>
      </dgm:t>
    </dgm:pt>
    <dgm:pt modelId="{8AC0F7C5-C8DD-4E20-9752-DC8B2A7BD935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Atril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Déjà Vu</a:t>
          </a:r>
        </a:p>
      </dgm:t>
    </dgm:pt>
    <dgm:pt modelId="{C6F5CF38-8C75-4CA3-A249-3AB299E88B27}" type="parTrans" cxnId="{F8D91AC4-B437-4D7A-A563-DF9088B7CB5F}">
      <dgm:prSet/>
      <dgm:spPr/>
      <dgm:t>
        <a:bodyPr/>
        <a:lstStyle/>
        <a:p>
          <a:endParaRPr lang="es-ES_tradnl"/>
        </a:p>
      </dgm:t>
    </dgm:pt>
    <dgm:pt modelId="{5977CCC3-3338-4F59-9E8A-B8835C66CE7F}" type="sibTrans" cxnId="{F8D91AC4-B437-4D7A-A563-DF9088B7CB5F}">
      <dgm:prSet/>
      <dgm:spPr/>
      <dgm:t>
        <a:bodyPr/>
        <a:lstStyle/>
        <a:p>
          <a:endParaRPr lang="es-ES_tradnl"/>
        </a:p>
      </dgm:t>
    </dgm:pt>
    <dgm:pt modelId="{91C0D5D6-2F98-4503-BC78-E77DC62C401A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A</a:t>
          </a:r>
          <a:r>
            <a:rPr lang="bg-BG" dirty="0" smtClean="0">
              <a:solidFill>
                <a:schemeClr val="tx2">
                  <a:lumMod val="25000"/>
                </a:schemeClr>
              </a:solidFill>
            </a:rPr>
            <a:t>cros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s</a:t>
          </a:r>
        </a:p>
      </dgm:t>
    </dgm:pt>
    <dgm:pt modelId="{ED9151F1-8417-4A71-8A4A-269D2BE293F5}" type="parTrans" cxnId="{5C2E107F-1A1E-49E4-9544-FEED01F72048}">
      <dgm:prSet/>
      <dgm:spPr/>
      <dgm:t>
        <a:bodyPr/>
        <a:lstStyle/>
        <a:p>
          <a:endParaRPr lang="es-ES_tradnl"/>
        </a:p>
      </dgm:t>
    </dgm:pt>
    <dgm:pt modelId="{4C6A1DE4-8C46-437E-A14E-0EDBFAC2C913}" type="sibTrans" cxnId="{5C2E107F-1A1E-49E4-9544-FEED01F72048}">
      <dgm:prSet/>
      <dgm:spPr/>
      <dgm:t>
        <a:bodyPr/>
        <a:lstStyle/>
        <a:p>
          <a:endParaRPr lang="es-ES_tradnl"/>
        </a:p>
      </dgm:t>
    </dgm:pt>
    <dgm:pt modelId="{05158D5C-D50B-4055-A4E1-A1D78127A8B9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MemoQ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738716D9-5728-4F87-AF82-680513E41B1B}" type="parTrans" cxnId="{E4F0B6B9-E7DF-45BB-A092-045A89E64223}">
      <dgm:prSet/>
      <dgm:spPr/>
      <dgm:t>
        <a:bodyPr/>
        <a:lstStyle/>
        <a:p>
          <a:endParaRPr lang="es-ES_tradnl"/>
        </a:p>
      </dgm:t>
    </dgm:pt>
    <dgm:pt modelId="{59FFFD67-5C1E-460D-BE6E-61691B8066BE}" type="sibTrans" cxnId="{E4F0B6B9-E7DF-45BB-A092-045A89E64223}">
      <dgm:prSet/>
      <dgm:spPr/>
      <dgm:t>
        <a:bodyPr/>
        <a:lstStyle/>
        <a:p>
          <a:endParaRPr lang="es-ES_tradnl"/>
        </a:p>
      </dgm:t>
    </dgm:pt>
    <dgm:pt modelId="{97E6B120-F3B7-4585-8E88-0F195B1386DD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Heartsome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29778D64-3C86-4B18-B6EC-9AA7949A2BF2}" type="parTrans" cxnId="{0D01B066-AB50-4CC4-B21B-C24E3938CE69}">
      <dgm:prSet/>
      <dgm:spPr/>
      <dgm:t>
        <a:bodyPr/>
        <a:lstStyle/>
        <a:p>
          <a:endParaRPr lang="es-ES_tradnl"/>
        </a:p>
      </dgm:t>
    </dgm:pt>
    <dgm:pt modelId="{7E5181BC-C6F0-4D33-AFE1-296F47536156}" type="sibTrans" cxnId="{0D01B066-AB50-4CC4-B21B-C24E3938CE69}">
      <dgm:prSet/>
      <dgm:spPr/>
      <dgm:t>
        <a:bodyPr/>
        <a:lstStyle/>
        <a:p>
          <a:endParaRPr lang="es-ES_tradnl"/>
        </a:p>
      </dgm:t>
    </dgm:pt>
    <dgm:pt modelId="{2AE29510-D832-4691-ACBB-62CAC17F78FB}" type="pres">
      <dgm:prSet presAssocID="{FDFEE748-78F8-4BDA-8B52-6D3DCEE889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E6AC78E-4F9B-4753-93E8-291D2A6C262F}" type="pres">
      <dgm:prSet presAssocID="{99797C56-B82E-42FD-B5D6-169289C09AEE}" presName="composite" presStyleCnt="0"/>
      <dgm:spPr/>
    </dgm:pt>
    <dgm:pt modelId="{FE4DE214-1BB5-4293-82C1-906BDFB51C4C}" type="pres">
      <dgm:prSet presAssocID="{99797C56-B82E-42FD-B5D6-169289C09AE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B9FF7D3-EC47-4C0B-93F4-376DC3D354D6}" type="pres">
      <dgm:prSet presAssocID="{99797C56-B82E-42FD-B5D6-169289C09AEE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D01B066-AB50-4CC4-B21B-C24E3938CE69}" srcId="{99797C56-B82E-42FD-B5D6-169289C09AEE}" destId="{97E6B120-F3B7-4585-8E88-0F195B1386DD}" srcOrd="6" destOrd="0" parTransId="{29778D64-3C86-4B18-B6EC-9AA7949A2BF2}" sibTransId="{7E5181BC-C6F0-4D33-AFE1-296F47536156}"/>
    <dgm:cxn modelId="{4C484F7E-44AB-4FFC-9F6C-D673E361BCEB}" srcId="{99797C56-B82E-42FD-B5D6-169289C09AEE}" destId="{376DD544-3164-4925-8E73-F04487D3EA5A}" srcOrd="2" destOrd="0" parTransId="{D6105443-E0D9-4D2B-9152-3B478E466FC8}" sibTransId="{2A198AF1-3837-4B38-BF28-2A2EC338DDEA}"/>
    <dgm:cxn modelId="{4C26D8E5-8E89-4634-B3C0-37C4BBD332E2}" srcId="{FDFEE748-78F8-4BDA-8B52-6D3DCEE88929}" destId="{99797C56-B82E-42FD-B5D6-169289C09AEE}" srcOrd="0" destOrd="0" parTransId="{6C203049-FE3C-421B-B0FF-57A6FCD9B6AB}" sibTransId="{FA7F5F8E-F736-4190-B429-FF9AED681E8B}"/>
    <dgm:cxn modelId="{E4F0B6B9-E7DF-45BB-A092-045A89E64223}" srcId="{99797C56-B82E-42FD-B5D6-169289C09AEE}" destId="{05158D5C-D50B-4055-A4E1-A1D78127A8B9}" srcOrd="5" destOrd="0" parTransId="{738716D9-5728-4F87-AF82-680513E41B1B}" sibTransId="{59FFFD67-5C1E-460D-BE6E-61691B8066BE}"/>
    <dgm:cxn modelId="{939D6B0A-6E19-4332-8024-BD07E0E44F43}" srcId="{99797C56-B82E-42FD-B5D6-169289C09AEE}" destId="{14AF18D1-130F-41FB-9982-0D301F6DE772}" srcOrd="0" destOrd="0" parTransId="{3773A075-12AF-41B9-8D35-A61BBDC11E6B}" sibTransId="{72AE06D7-F4F6-4B24-83AC-A724CEE02B05}"/>
    <dgm:cxn modelId="{9C015E99-5F61-471E-AB3B-FE32A20FE77E}" srcId="{99797C56-B82E-42FD-B5D6-169289C09AEE}" destId="{05B7AA49-480C-4008-A867-9B51CEB7F918}" srcOrd="1" destOrd="0" parTransId="{B5C645F3-CCF3-4C1F-B03F-40C1D86EC658}" sibTransId="{E11BCC94-5B71-4F4E-8CDC-A99878779C74}"/>
    <dgm:cxn modelId="{540C6B4A-6A61-4870-9FF0-B96FDC1B0415}" type="presOf" srcId="{376DD544-3164-4925-8E73-F04487D3EA5A}" destId="{7B9FF7D3-EC47-4C0B-93F4-376DC3D354D6}" srcOrd="0" destOrd="2" presId="urn:microsoft.com/office/officeart/2005/8/layout/chevron2"/>
    <dgm:cxn modelId="{5C2E107F-1A1E-49E4-9544-FEED01F72048}" srcId="{99797C56-B82E-42FD-B5D6-169289C09AEE}" destId="{91C0D5D6-2F98-4503-BC78-E77DC62C401A}" srcOrd="4" destOrd="0" parTransId="{ED9151F1-8417-4A71-8A4A-269D2BE293F5}" sibTransId="{4C6A1DE4-8C46-437E-A14E-0EDBFAC2C913}"/>
    <dgm:cxn modelId="{62EFB876-BC0D-491C-82AB-4F3EB1424412}" type="presOf" srcId="{91C0D5D6-2F98-4503-BC78-E77DC62C401A}" destId="{7B9FF7D3-EC47-4C0B-93F4-376DC3D354D6}" srcOrd="0" destOrd="4" presId="urn:microsoft.com/office/officeart/2005/8/layout/chevron2"/>
    <dgm:cxn modelId="{7DE7962F-1EC4-4F2C-AE6F-8A3F3D76A6C1}" type="presOf" srcId="{8AC0F7C5-C8DD-4E20-9752-DC8B2A7BD935}" destId="{7B9FF7D3-EC47-4C0B-93F4-376DC3D354D6}" srcOrd="0" destOrd="3" presId="urn:microsoft.com/office/officeart/2005/8/layout/chevron2"/>
    <dgm:cxn modelId="{113D0631-4A09-4EF6-9C7A-5094D2B819BE}" type="presOf" srcId="{97E6B120-F3B7-4585-8E88-0F195B1386DD}" destId="{7B9FF7D3-EC47-4C0B-93F4-376DC3D354D6}" srcOrd="0" destOrd="6" presId="urn:microsoft.com/office/officeart/2005/8/layout/chevron2"/>
    <dgm:cxn modelId="{9BD5CC13-20C7-4FF8-BD6B-7EF0135AF0B5}" type="presOf" srcId="{05158D5C-D50B-4055-A4E1-A1D78127A8B9}" destId="{7B9FF7D3-EC47-4C0B-93F4-376DC3D354D6}" srcOrd="0" destOrd="5" presId="urn:microsoft.com/office/officeart/2005/8/layout/chevron2"/>
    <dgm:cxn modelId="{810C481D-28FB-4713-9639-7C0320DBA8C8}" type="presOf" srcId="{FDFEE748-78F8-4BDA-8B52-6D3DCEE88929}" destId="{2AE29510-D832-4691-ACBB-62CAC17F78FB}" srcOrd="0" destOrd="0" presId="urn:microsoft.com/office/officeart/2005/8/layout/chevron2"/>
    <dgm:cxn modelId="{4904AF84-A200-45C7-A8F2-4362456FD3C2}" type="presOf" srcId="{05B7AA49-480C-4008-A867-9B51CEB7F918}" destId="{7B9FF7D3-EC47-4C0B-93F4-376DC3D354D6}" srcOrd="0" destOrd="1" presId="urn:microsoft.com/office/officeart/2005/8/layout/chevron2"/>
    <dgm:cxn modelId="{EF8C59B6-2547-41ED-ADE3-537E9EE45974}" type="presOf" srcId="{14AF18D1-130F-41FB-9982-0D301F6DE772}" destId="{7B9FF7D3-EC47-4C0B-93F4-376DC3D354D6}" srcOrd="0" destOrd="0" presId="urn:microsoft.com/office/officeart/2005/8/layout/chevron2"/>
    <dgm:cxn modelId="{D9CDEC49-9971-4DDD-8F19-1DA63E2FB04C}" type="presOf" srcId="{99797C56-B82E-42FD-B5D6-169289C09AEE}" destId="{FE4DE214-1BB5-4293-82C1-906BDFB51C4C}" srcOrd="0" destOrd="0" presId="urn:microsoft.com/office/officeart/2005/8/layout/chevron2"/>
    <dgm:cxn modelId="{F8D91AC4-B437-4D7A-A563-DF9088B7CB5F}" srcId="{99797C56-B82E-42FD-B5D6-169289C09AEE}" destId="{8AC0F7C5-C8DD-4E20-9752-DC8B2A7BD935}" srcOrd="3" destOrd="0" parTransId="{C6F5CF38-8C75-4CA3-A249-3AB299E88B27}" sibTransId="{5977CCC3-3338-4F59-9E8A-B8835C66CE7F}"/>
    <dgm:cxn modelId="{95F10720-11FA-4386-8FAD-7D907B64E7CA}" type="presParOf" srcId="{2AE29510-D832-4691-ACBB-62CAC17F78FB}" destId="{1E6AC78E-4F9B-4753-93E8-291D2A6C262F}" srcOrd="0" destOrd="0" presId="urn:microsoft.com/office/officeart/2005/8/layout/chevron2"/>
    <dgm:cxn modelId="{D4D17E8A-3462-491B-9F71-237DA4970922}" type="presParOf" srcId="{1E6AC78E-4F9B-4753-93E8-291D2A6C262F}" destId="{FE4DE214-1BB5-4293-82C1-906BDFB51C4C}" srcOrd="0" destOrd="0" presId="urn:microsoft.com/office/officeart/2005/8/layout/chevron2"/>
    <dgm:cxn modelId="{89CF4F4E-37D8-452A-A8A8-725187658CFF}" type="presParOf" srcId="{1E6AC78E-4F9B-4753-93E8-291D2A6C262F}" destId="{7B9FF7D3-EC47-4C0B-93F4-376DC3D354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E90889-947E-40D0-B566-332DF4A71A11}" type="doc">
      <dgm:prSet loTypeId="urn:microsoft.com/office/officeart/2005/8/layout/chevron2" loCatId="list" qsTypeId="urn:microsoft.com/office/officeart/2005/8/quickstyle/simple1#19" qsCatId="simple" csTypeId="urn:microsoft.com/office/officeart/2005/8/colors/accent1_2#19" csCatId="accent1" phldr="1"/>
      <dgm:spPr/>
      <dgm:t>
        <a:bodyPr/>
        <a:lstStyle/>
        <a:p>
          <a:endParaRPr lang="es-ES_tradnl"/>
        </a:p>
      </dgm:t>
    </dgm:pt>
    <dgm:pt modelId="{5120DBA5-E393-4AAB-8130-FCD25D30402B}">
      <dgm:prSet phldrT="[Tes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QA tools</a:t>
          </a:r>
          <a:endParaRPr lang="es-ES_tradnl" dirty="0">
            <a:solidFill>
              <a:schemeClr val="tx2">
                <a:lumMod val="25000"/>
              </a:schemeClr>
            </a:solidFill>
          </a:endParaRPr>
        </a:p>
      </dgm:t>
    </dgm:pt>
    <dgm:pt modelId="{B9820605-0D7E-4DFF-AF13-08240BCAA79A}" type="parTrans" cxnId="{0F88431B-F7F1-4C37-B666-95B4E96B516C}">
      <dgm:prSet/>
      <dgm:spPr/>
      <dgm:t>
        <a:bodyPr/>
        <a:lstStyle/>
        <a:p>
          <a:endParaRPr lang="es-ES_tradnl"/>
        </a:p>
      </dgm:t>
    </dgm:pt>
    <dgm:pt modelId="{6CC0E87F-7EEE-4E4E-9CE2-14F3BC6100E9}" type="sibTrans" cxnId="{0F88431B-F7F1-4C37-B666-95B4E96B516C}">
      <dgm:prSet/>
      <dgm:spPr/>
      <dgm:t>
        <a:bodyPr/>
        <a:lstStyle/>
        <a:p>
          <a:endParaRPr lang="es-ES_tradnl"/>
        </a:p>
      </dgm:t>
    </dgm:pt>
    <dgm:pt modelId="{DC44D37C-2FF2-4374-ABD7-3ABEAC5D6A9C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Acrocheck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 (</a:t>
          </a:r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Acrolinx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)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3A622634-F88B-4D2E-A103-BDF4AA04FD73}" type="parTrans" cxnId="{64DD0B2A-0AEC-45E9-9BB5-45D989F2E06E}">
      <dgm:prSet/>
      <dgm:spPr/>
      <dgm:t>
        <a:bodyPr/>
        <a:lstStyle/>
        <a:p>
          <a:endParaRPr lang="es-ES_tradnl"/>
        </a:p>
      </dgm:t>
    </dgm:pt>
    <dgm:pt modelId="{DB18BBF5-B00B-4341-A4FE-64ABD390F80B}" type="sibTrans" cxnId="{64DD0B2A-0AEC-45E9-9BB5-45D989F2E06E}">
      <dgm:prSet/>
      <dgm:spPr/>
      <dgm:t>
        <a:bodyPr/>
        <a:lstStyle/>
        <a:p>
          <a:endParaRPr lang="es-ES_tradnl"/>
        </a:p>
      </dgm:t>
    </dgm:pt>
    <dgm:pt modelId="{9B29FAD8-8824-4C02-8C4A-7744372CEF8B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Formatcheckers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 (Star)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EF4F4DB5-98B4-4F3D-B3BC-F6F2A4159531}" type="parTrans" cxnId="{4B35B4C1-7FE6-4ED9-8F79-C99F9C4C8DB8}">
      <dgm:prSet/>
      <dgm:spPr/>
      <dgm:t>
        <a:bodyPr/>
        <a:lstStyle/>
        <a:p>
          <a:endParaRPr lang="es-ES_tradnl"/>
        </a:p>
      </dgm:t>
    </dgm:pt>
    <dgm:pt modelId="{52B36D31-3A7C-4C26-940B-1D0E2D1CD3C7}" type="sibTrans" cxnId="{4B35B4C1-7FE6-4ED9-8F79-C99F9C4C8DB8}">
      <dgm:prSet/>
      <dgm:spPr/>
      <dgm:t>
        <a:bodyPr/>
        <a:lstStyle/>
        <a:p>
          <a:endParaRPr lang="es-ES_tradnl"/>
        </a:p>
      </dgm:t>
    </dgm:pt>
    <dgm:pt modelId="{CDAC4F24-F1E9-483A-8082-960452C10340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QA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 Distiller (Yamagata)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5F503380-3053-432D-AF05-B45E8AF53FFC}" type="parTrans" cxnId="{D2EB9A43-8E1C-4778-A231-3C90838D3E64}">
      <dgm:prSet/>
      <dgm:spPr/>
      <dgm:t>
        <a:bodyPr/>
        <a:lstStyle/>
        <a:p>
          <a:endParaRPr lang="es-ES_tradnl"/>
        </a:p>
      </dgm:t>
    </dgm:pt>
    <dgm:pt modelId="{3845472E-5BB7-4C40-8E43-EFB1DA42DDF6}" type="sibTrans" cxnId="{D2EB9A43-8E1C-4778-A231-3C90838D3E64}">
      <dgm:prSet/>
      <dgm:spPr/>
      <dgm:t>
        <a:bodyPr/>
        <a:lstStyle/>
        <a:p>
          <a:endParaRPr lang="es-ES_tradnl"/>
        </a:p>
      </dgm:t>
    </dgm:pt>
    <dgm:pt modelId="{BD82608D-2E7E-4AEF-AE90-80AAD1EE5D44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ErrorSpy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 (Dog)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73133D37-3FDE-4957-AC6E-A2B79BAF72A5}" type="parTrans" cxnId="{FA96C90E-8AE3-449C-A895-5E0324842B45}">
      <dgm:prSet/>
      <dgm:spPr/>
      <dgm:t>
        <a:bodyPr/>
        <a:lstStyle/>
        <a:p>
          <a:endParaRPr lang="es-ES_tradnl"/>
        </a:p>
      </dgm:t>
    </dgm:pt>
    <dgm:pt modelId="{9F0F9832-5773-4BCE-90D6-AE8EE2B8442F}" type="sibTrans" cxnId="{FA96C90E-8AE3-449C-A895-5E0324842B45}">
      <dgm:prSet/>
      <dgm:spPr/>
      <dgm:t>
        <a:bodyPr/>
        <a:lstStyle/>
        <a:p>
          <a:endParaRPr lang="es-ES_tradnl"/>
        </a:p>
      </dgm:t>
    </dgm:pt>
    <dgm:pt modelId="{0C714A82-2D72-4C4F-8580-0136DF79E9D2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Okapi Rainbow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7F83CDEC-94C3-4676-A11B-9E64A3378DFB}" type="parTrans" cxnId="{1C275435-3C35-4C84-A29F-D73201251AED}">
      <dgm:prSet/>
      <dgm:spPr/>
      <dgm:t>
        <a:bodyPr/>
        <a:lstStyle/>
        <a:p>
          <a:endParaRPr lang="es-ES_tradnl"/>
        </a:p>
      </dgm:t>
    </dgm:pt>
    <dgm:pt modelId="{19B780FA-47AD-4247-B00F-4D4BBEF2B042}" type="sibTrans" cxnId="{1C275435-3C35-4C84-A29F-D73201251AED}">
      <dgm:prSet/>
      <dgm:spPr/>
      <dgm:t>
        <a:bodyPr/>
        <a:lstStyle/>
        <a:p>
          <a:endParaRPr lang="es-ES_tradnl"/>
        </a:p>
      </dgm:t>
    </dgm:pt>
    <dgm:pt modelId="{909A384D-6D60-4176-9922-F962AB9A18DF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CrossCheck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 (Doc3)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FF9C252C-D7FE-4943-BCBB-0FDCC70B6AD4}" type="parTrans" cxnId="{6B236094-C66B-4A1C-9600-CFF5B2E65A19}">
      <dgm:prSet/>
      <dgm:spPr/>
      <dgm:t>
        <a:bodyPr/>
        <a:lstStyle/>
        <a:p>
          <a:endParaRPr lang="es-ES_tradnl"/>
        </a:p>
      </dgm:t>
    </dgm:pt>
    <dgm:pt modelId="{F6B1A18A-563B-47EF-B03C-245ED0360F18}" type="sibTrans" cxnId="{6B236094-C66B-4A1C-9600-CFF5B2E65A19}">
      <dgm:prSet/>
      <dgm:spPr/>
      <dgm:t>
        <a:bodyPr/>
        <a:lstStyle/>
        <a:p>
          <a:endParaRPr lang="es-ES_tradnl"/>
        </a:p>
      </dgm:t>
    </dgm:pt>
    <dgm:pt modelId="{227CEAE8-9F4A-4EBC-83A2-0B2484972817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XBench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 (</a:t>
          </a:r>
          <a:r>
            <a:rPr lang="en-GB" dirty="0" err="1" smtClean="0">
              <a:solidFill>
                <a:schemeClr val="tx2">
                  <a:lumMod val="25000"/>
                </a:schemeClr>
              </a:solidFill>
            </a:rPr>
            <a:t>APSIC</a:t>
          </a:r>
          <a:r>
            <a:rPr lang="en-GB" dirty="0" smtClean="0">
              <a:solidFill>
                <a:schemeClr val="tx2">
                  <a:lumMod val="25000"/>
                </a:schemeClr>
              </a:solidFill>
            </a:rPr>
            <a:t> )</a:t>
          </a:r>
          <a:endParaRPr lang="it-IT" dirty="0" smtClean="0">
            <a:solidFill>
              <a:schemeClr val="tx2">
                <a:lumMod val="25000"/>
              </a:schemeClr>
            </a:solidFill>
          </a:endParaRPr>
        </a:p>
      </dgm:t>
    </dgm:pt>
    <dgm:pt modelId="{5C4AB7E3-6C24-438E-B8CB-7FB91F0CA818}" type="parTrans" cxnId="{AED336A0-455C-4BF9-928E-6F2961849601}">
      <dgm:prSet/>
      <dgm:spPr/>
      <dgm:t>
        <a:bodyPr/>
        <a:lstStyle/>
        <a:p>
          <a:endParaRPr lang="es-ES_tradnl"/>
        </a:p>
      </dgm:t>
    </dgm:pt>
    <dgm:pt modelId="{5ABC8B96-16EA-4947-8D18-7E2FB3278147}" type="sibTrans" cxnId="{AED336A0-455C-4BF9-928E-6F2961849601}">
      <dgm:prSet/>
      <dgm:spPr/>
      <dgm:t>
        <a:bodyPr/>
        <a:lstStyle/>
        <a:p>
          <a:endParaRPr lang="es-ES_tradnl"/>
        </a:p>
      </dgm:t>
    </dgm:pt>
    <dgm:pt modelId="{98FDBD1B-09CC-4869-ACD0-84486C62D883}" type="pres">
      <dgm:prSet presAssocID="{11E90889-947E-40D0-B566-332DF4A71A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9ED319-AD7F-4141-A198-C674B7C98122}" type="pres">
      <dgm:prSet presAssocID="{5120DBA5-E393-4AAB-8130-FCD25D30402B}" presName="composite" presStyleCnt="0"/>
      <dgm:spPr/>
    </dgm:pt>
    <dgm:pt modelId="{AA080DEE-A378-4A2C-9EB4-E513097F03E2}" type="pres">
      <dgm:prSet presAssocID="{5120DBA5-E393-4AAB-8130-FCD25D30402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2E25680-C18F-4D09-B939-9E1F441FCA52}" type="pres">
      <dgm:prSet presAssocID="{5120DBA5-E393-4AAB-8130-FCD25D30402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A96C90E-8AE3-449C-A895-5E0324842B45}" srcId="{5120DBA5-E393-4AAB-8130-FCD25D30402B}" destId="{BD82608D-2E7E-4AEF-AE90-80AAD1EE5D44}" srcOrd="3" destOrd="0" parTransId="{73133D37-3FDE-4957-AC6E-A2B79BAF72A5}" sibTransId="{9F0F9832-5773-4BCE-90D6-AE8EE2B8442F}"/>
    <dgm:cxn modelId="{2ABA3E89-B0EF-42C4-9479-729025B1620A}" type="presOf" srcId="{227CEAE8-9F4A-4EBC-83A2-0B2484972817}" destId="{22E25680-C18F-4D09-B939-9E1F441FCA52}" srcOrd="0" destOrd="6" presId="urn:microsoft.com/office/officeart/2005/8/layout/chevron2"/>
    <dgm:cxn modelId="{64DD0B2A-0AEC-45E9-9BB5-45D989F2E06E}" srcId="{5120DBA5-E393-4AAB-8130-FCD25D30402B}" destId="{DC44D37C-2FF2-4374-ABD7-3ABEAC5D6A9C}" srcOrd="0" destOrd="0" parTransId="{3A622634-F88B-4D2E-A103-BDF4AA04FD73}" sibTransId="{DB18BBF5-B00B-4341-A4FE-64ABD390F80B}"/>
    <dgm:cxn modelId="{6A706527-B132-464D-ACD7-6E73E9A96F43}" type="presOf" srcId="{11E90889-947E-40D0-B566-332DF4A71A11}" destId="{98FDBD1B-09CC-4869-ACD0-84486C62D883}" srcOrd="0" destOrd="0" presId="urn:microsoft.com/office/officeart/2005/8/layout/chevron2"/>
    <dgm:cxn modelId="{37B3989C-C639-43D1-B4E2-3CA174FCD12D}" type="presOf" srcId="{0C714A82-2D72-4C4F-8580-0136DF79E9D2}" destId="{22E25680-C18F-4D09-B939-9E1F441FCA52}" srcOrd="0" destOrd="4" presId="urn:microsoft.com/office/officeart/2005/8/layout/chevron2"/>
    <dgm:cxn modelId="{6B236094-C66B-4A1C-9600-CFF5B2E65A19}" srcId="{5120DBA5-E393-4AAB-8130-FCD25D30402B}" destId="{909A384D-6D60-4176-9922-F962AB9A18DF}" srcOrd="5" destOrd="0" parTransId="{FF9C252C-D7FE-4943-BCBB-0FDCC70B6AD4}" sibTransId="{F6B1A18A-563B-47EF-B03C-245ED0360F18}"/>
    <dgm:cxn modelId="{1C275435-3C35-4C84-A29F-D73201251AED}" srcId="{5120DBA5-E393-4AAB-8130-FCD25D30402B}" destId="{0C714A82-2D72-4C4F-8580-0136DF79E9D2}" srcOrd="4" destOrd="0" parTransId="{7F83CDEC-94C3-4676-A11B-9E64A3378DFB}" sibTransId="{19B780FA-47AD-4247-B00F-4D4BBEF2B042}"/>
    <dgm:cxn modelId="{D2EB9A43-8E1C-4778-A231-3C90838D3E64}" srcId="{5120DBA5-E393-4AAB-8130-FCD25D30402B}" destId="{CDAC4F24-F1E9-483A-8082-960452C10340}" srcOrd="2" destOrd="0" parTransId="{5F503380-3053-432D-AF05-B45E8AF53FFC}" sibTransId="{3845472E-5BB7-4C40-8E43-EFB1DA42DDF6}"/>
    <dgm:cxn modelId="{40DB2921-9F2A-4491-9342-164509DAD508}" type="presOf" srcId="{DC44D37C-2FF2-4374-ABD7-3ABEAC5D6A9C}" destId="{22E25680-C18F-4D09-B939-9E1F441FCA52}" srcOrd="0" destOrd="0" presId="urn:microsoft.com/office/officeart/2005/8/layout/chevron2"/>
    <dgm:cxn modelId="{504559FF-34E4-4A37-BCCB-D994A4BE7792}" type="presOf" srcId="{9B29FAD8-8824-4C02-8C4A-7744372CEF8B}" destId="{22E25680-C18F-4D09-B939-9E1F441FCA52}" srcOrd="0" destOrd="1" presId="urn:microsoft.com/office/officeart/2005/8/layout/chevron2"/>
    <dgm:cxn modelId="{4B35B4C1-7FE6-4ED9-8F79-C99F9C4C8DB8}" srcId="{5120DBA5-E393-4AAB-8130-FCD25D30402B}" destId="{9B29FAD8-8824-4C02-8C4A-7744372CEF8B}" srcOrd="1" destOrd="0" parTransId="{EF4F4DB5-98B4-4F3D-B3BC-F6F2A4159531}" sibTransId="{52B36D31-3A7C-4C26-940B-1D0E2D1CD3C7}"/>
    <dgm:cxn modelId="{0F88431B-F7F1-4C37-B666-95B4E96B516C}" srcId="{11E90889-947E-40D0-B566-332DF4A71A11}" destId="{5120DBA5-E393-4AAB-8130-FCD25D30402B}" srcOrd="0" destOrd="0" parTransId="{B9820605-0D7E-4DFF-AF13-08240BCAA79A}" sibTransId="{6CC0E87F-7EEE-4E4E-9CE2-14F3BC6100E9}"/>
    <dgm:cxn modelId="{09F14A1D-65B9-4581-8C62-A02482D8AC48}" type="presOf" srcId="{CDAC4F24-F1E9-483A-8082-960452C10340}" destId="{22E25680-C18F-4D09-B939-9E1F441FCA52}" srcOrd="0" destOrd="2" presId="urn:microsoft.com/office/officeart/2005/8/layout/chevron2"/>
    <dgm:cxn modelId="{477754CD-97EE-4EC9-A046-B76B89311D87}" type="presOf" srcId="{909A384D-6D60-4176-9922-F962AB9A18DF}" destId="{22E25680-C18F-4D09-B939-9E1F441FCA52}" srcOrd="0" destOrd="5" presId="urn:microsoft.com/office/officeart/2005/8/layout/chevron2"/>
    <dgm:cxn modelId="{AED336A0-455C-4BF9-928E-6F2961849601}" srcId="{5120DBA5-E393-4AAB-8130-FCD25D30402B}" destId="{227CEAE8-9F4A-4EBC-83A2-0B2484972817}" srcOrd="6" destOrd="0" parTransId="{5C4AB7E3-6C24-438E-B8CB-7FB91F0CA818}" sibTransId="{5ABC8B96-16EA-4947-8D18-7E2FB3278147}"/>
    <dgm:cxn modelId="{03890F29-817E-49C5-B811-766E0AE6D404}" type="presOf" srcId="{5120DBA5-E393-4AAB-8130-FCD25D30402B}" destId="{AA080DEE-A378-4A2C-9EB4-E513097F03E2}" srcOrd="0" destOrd="0" presId="urn:microsoft.com/office/officeart/2005/8/layout/chevron2"/>
    <dgm:cxn modelId="{1683E166-442F-47A0-8103-A6D827940C89}" type="presOf" srcId="{BD82608D-2E7E-4AEF-AE90-80AAD1EE5D44}" destId="{22E25680-C18F-4D09-B939-9E1F441FCA52}" srcOrd="0" destOrd="3" presId="urn:microsoft.com/office/officeart/2005/8/layout/chevron2"/>
    <dgm:cxn modelId="{44495705-6A7E-4759-AAA6-08D8032E07F4}" type="presParOf" srcId="{98FDBD1B-09CC-4869-ACD0-84486C62D883}" destId="{A59ED319-AD7F-4141-A198-C674B7C98122}" srcOrd="0" destOrd="0" presId="urn:microsoft.com/office/officeart/2005/8/layout/chevron2"/>
    <dgm:cxn modelId="{9018CA04-28D0-4F9D-A9D9-3EA0763E519F}" type="presParOf" srcId="{A59ED319-AD7F-4141-A198-C674B7C98122}" destId="{AA080DEE-A378-4A2C-9EB4-E513097F03E2}" srcOrd="0" destOrd="0" presId="urn:microsoft.com/office/officeart/2005/8/layout/chevron2"/>
    <dgm:cxn modelId="{6D9B377B-A881-483F-ADED-81B4450CE467}" type="presParOf" srcId="{A59ED319-AD7F-4141-A198-C674B7C98122}" destId="{22E25680-C18F-4D09-B939-9E1F441FCA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35E4404-19A0-424B-945A-F71F54DB876D}" type="doc">
      <dgm:prSet loTypeId="urn:microsoft.com/office/officeart/2005/8/layout/matrix1" loCatId="matrix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it-IT"/>
        </a:p>
      </dgm:t>
    </dgm:pt>
    <dgm:pt modelId="{60D488A7-14C2-4C12-97CF-3138A2C4A461}">
      <dgm:prSet phldrT="[Testo]"/>
      <dgm:spPr>
        <a:solidFill>
          <a:srgbClr val="FF3300"/>
        </a:solidFill>
      </dgm:spPr>
      <dgm:t>
        <a:bodyPr/>
        <a:lstStyle/>
        <a:p>
          <a:r>
            <a:rPr lang="it-IT" baseline="0" dirty="0" smtClean="0">
              <a:solidFill>
                <a:srgbClr val="FFFF00"/>
              </a:solidFill>
            </a:rPr>
            <a:t>Comunicazione</a:t>
          </a:r>
          <a:endParaRPr lang="it-IT" baseline="0" dirty="0">
            <a:solidFill>
              <a:srgbClr val="FFFF00"/>
            </a:solidFill>
          </a:endParaRPr>
        </a:p>
      </dgm:t>
    </dgm:pt>
    <dgm:pt modelId="{A538983D-A191-41A5-84BB-CC5449150287}" type="parTrans" cxnId="{1E0AF965-3F79-4D8E-8485-7D32DF277C54}">
      <dgm:prSet/>
      <dgm:spPr/>
      <dgm:t>
        <a:bodyPr/>
        <a:lstStyle/>
        <a:p>
          <a:endParaRPr lang="it-IT"/>
        </a:p>
      </dgm:t>
    </dgm:pt>
    <dgm:pt modelId="{C272718E-EF4A-4460-9970-C3C11549E901}" type="sibTrans" cxnId="{1E0AF965-3F79-4D8E-8485-7D32DF277C54}">
      <dgm:prSet/>
      <dgm:spPr/>
      <dgm:t>
        <a:bodyPr/>
        <a:lstStyle/>
        <a:p>
          <a:endParaRPr lang="it-IT"/>
        </a:p>
      </dgm:t>
    </dgm:pt>
    <dgm:pt modelId="{57920AC7-4F49-417B-8DF5-6925F786433E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Pianificazione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0755B7B9-472C-4630-A697-4CD1158DEE0B}" type="parTrans" cxnId="{51FE6572-78D5-4A5B-8C76-F2A1AE62A2DB}">
      <dgm:prSet/>
      <dgm:spPr/>
      <dgm:t>
        <a:bodyPr/>
        <a:lstStyle/>
        <a:p>
          <a:endParaRPr lang="it-IT"/>
        </a:p>
      </dgm:t>
    </dgm:pt>
    <dgm:pt modelId="{A02BEB71-3461-43E6-ADBE-ADCCD8507878}" type="sibTrans" cxnId="{51FE6572-78D5-4A5B-8C76-F2A1AE62A2DB}">
      <dgm:prSet/>
      <dgm:spPr/>
      <dgm:t>
        <a:bodyPr/>
        <a:lstStyle/>
        <a:p>
          <a:endParaRPr lang="it-IT"/>
        </a:p>
      </dgm:t>
    </dgm:pt>
    <dgm:pt modelId="{9D33533A-E198-4E0A-A5F2-1D083D23340E}">
      <dgm:prSet phldrT="[Testo]"/>
      <dgm:spPr>
        <a:solidFill>
          <a:schemeClr val="tx1"/>
        </a:solidFill>
      </dgm:spPr>
      <dgm:t>
        <a:bodyPr/>
        <a:lstStyle/>
        <a:p>
          <a:r>
            <a:rPr lang="it-IT" baseline="0" dirty="0" smtClean="0">
              <a:solidFill>
                <a:schemeClr val="tx1">
                  <a:lumMod val="25000"/>
                </a:schemeClr>
              </a:solidFill>
            </a:rPr>
            <a:t>Redazione</a:t>
          </a:r>
          <a:endParaRPr lang="it-IT" baseline="0" dirty="0">
            <a:solidFill>
              <a:schemeClr val="tx1">
                <a:lumMod val="25000"/>
              </a:schemeClr>
            </a:solidFill>
          </a:endParaRPr>
        </a:p>
      </dgm:t>
    </dgm:pt>
    <dgm:pt modelId="{B3D842F2-2952-4079-9850-03F278FBC7FA}" type="parTrans" cxnId="{23215B5F-5096-4B30-8AC6-A0C17F067F98}">
      <dgm:prSet/>
      <dgm:spPr/>
      <dgm:t>
        <a:bodyPr/>
        <a:lstStyle/>
        <a:p>
          <a:endParaRPr lang="it-IT"/>
        </a:p>
      </dgm:t>
    </dgm:pt>
    <dgm:pt modelId="{5A00AA4D-4346-4EC8-93CF-AC3F458F5793}" type="sibTrans" cxnId="{23215B5F-5096-4B30-8AC6-A0C17F067F98}">
      <dgm:prSet/>
      <dgm:spPr/>
      <dgm:t>
        <a:bodyPr/>
        <a:lstStyle/>
        <a:p>
          <a:endParaRPr lang="it-IT"/>
        </a:p>
      </dgm:t>
    </dgm:pt>
    <dgm:pt modelId="{A1B720CF-02AB-4CDF-B1E0-F009A33DA7BE}">
      <dgm:prSet phldrT="[Testo]"/>
      <dgm:spPr>
        <a:solidFill>
          <a:srgbClr val="3EA8A8"/>
        </a:solidFill>
      </dgm:spPr>
      <dgm:t>
        <a:bodyPr/>
        <a:lstStyle/>
        <a:p>
          <a:r>
            <a:rPr lang="it-IT" baseline="0" dirty="0" smtClean="0">
              <a:solidFill>
                <a:schemeClr val="tx1">
                  <a:lumMod val="25000"/>
                </a:schemeClr>
              </a:solidFill>
            </a:rPr>
            <a:t>Traduzione</a:t>
          </a:r>
          <a:endParaRPr lang="it-IT" baseline="0" dirty="0">
            <a:solidFill>
              <a:schemeClr val="tx1">
                <a:lumMod val="25000"/>
              </a:schemeClr>
            </a:solidFill>
          </a:endParaRPr>
        </a:p>
      </dgm:t>
    </dgm:pt>
    <dgm:pt modelId="{62722209-E32B-49DC-B207-6F50C872EF41}" type="parTrans" cxnId="{5CD3024C-2005-471F-B6F7-9CD842B9DF07}">
      <dgm:prSet/>
      <dgm:spPr/>
      <dgm:t>
        <a:bodyPr/>
        <a:lstStyle/>
        <a:p>
          <a:endParaRPr lang="it-IT"/>
        </a:p>
      </dgm:t>
    </dgm:pt>
    <dgm:pt modelId="{5645C088-D6EC-45A8-8B67-471076C1D4D2}" type="sibTrans" cxnId="{5CD3024C-2005-471F-B6F7-9CD842B9DF07}">
      <dgm:prSet/>
      <dgm:spPr/>
      <dgm:t>
        <a:bodyPr/>
        <a:lstStyle/>
        <a:p>
          <a:endParaRPr lang="it-IT"/>
        </a:p>
      </dgm:t>
    </dgm:pt>
    <dgm:pt modelId="{210F153A-A6A0-4EAA-949F-36DA661B79DB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Archiviazione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FBD54385-8EAD-4EEF-9546-A5C5C9B18961}" type="parTrans" cxnId="{A94F6499-B27C-437E-BAFE-071F745C530E}">
      <dgm:prSet/>
      <dgm:spPr/>
      <dgm:t>
        <a:bodyPr/>
        <a:lstStyle/>
        <a:p>
          <a:endParaRPr lang="it-IT"/>
        </a:p>
      </dgm:t>
    </dgm:pt>
    <dgm:pt modelId="{B1917C3D-73E6-4D52-9B1C-C88167FFC69F}" type="sibTrans" cxnId="{A94F6499-B27C-437E-BAFE-071F745C530E}">
      <dgm:prSet/>
      <dgm:spPr/>
      <dgm:t>
        <a:bodyPr/>
        <a:lstStyle/>
        <a:p>
          <a:endParaRPr lang="it-IT"/>
        </a:p>
      </dgm:t>
    </dgm:pt>
    <dgm:pt modelId="{03CE18CD-0F6B-4E92-8D6F-DF9CA68D2F31}" type="pres">
      <dgm:prSet presAssocID="{535E4404-19A0-424B-945A-F71F54DB876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F3C9A17-C057-4EB5-9CF8-AD118A3B0AE8}" type="pres">
      <dgm:prSet presAssocID="{535E4404-19A0-424B-945A-F71F54DB876D}" presName="matrix" presStyleCnt="0"/>
      <dgm:spPr/>
    </dgm:pt>
    <dgm:pt modelId="{A4868397-586A-4AB4-A13D-EFB3684C0B43}" type="pres">
      <dgm:prSet presAssocID="{535E4404-19A0-424B-945A-F71F54DB876D}" presName="tile1" presStyleLbl="node1" presStyleIdx="0" presStyleCnt="4"/>
      <dgm:spPr/>
      <dgm:t>
        <a:bodyPr/>
        <a:lstStyle/>
        <a:p>
          <a:endParaRPr lang="it-IT"/>
        </a:p>
      </dgm:t>
    </dgm:pt>
    <dgm:pt modelId="{B4A334A3-F227-4FDA-98DD-08FBD63D108E}" type="pres">
      <dgm:prSet presAssocID="{535E4404-19A0-424B-945A-F71F54DB876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0DBF6D-3DF2-4EAA-BD11-4FEC0062625E}" type="pres">
      <dgm:prSet presAssocID="{535E4404-19A0-424B-945A-F71F54DB876D}" presName="tile2" presStyleLbl="node1" presStyleIdx="1" presStyleCnt="4" custLinFactNeighborX="1586"/>
      <dgm:spPr/>
      <dgm:t>
        <a:bodyPr/>
        <a:lstStyle/>
        <a:p>
          <a:endParaRPr lang="it-IT"/>
        </a:p>
      </dgm:t>
    </dgm:pt>
    <dgm:pt modelId="{ED420301-75EE-4895-8F34-924ADC624FA6}" type="pres">
      <dgm:prSet presAssocID="{535E4404-19A0-424B-945A-F71F54DB876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BA473F-86D1-4BD4-8CE3-540B6D8050B8}" type="pres">
      <dgm:prSet presAssocID="{535E4404-19A0-424B-945A-F71F54DB876D}" presName="tile3" presStyleLbl="node1" presStyleIdx="2" presStyleCnt="4" custLinFactNeighborY="-776"/>
      <dgm:spPr/>
      <dgm:t>
        <a:bodyPr/>
        <a:lstStyle/>
        <a:p>
          <a:endParaRPr lang="it-IT"/>
        </a:p>
      </dgm:t>
    </dgm:pt>
    <dgm:pt modelId="{52FDDEC0-E1BC-4B72-85A4-25BBEDB93CCD}" type="pres">
      <dgm:prSet presAssocID="{535E4404-19A0-424B-945A-F71F54DB876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D1ADD5-417F-4327-8291-4DB994359014}" type="pres">
      <dgm:prSet presAssocID="{535E4404-19A0-424B-945A-F71F54DB876D}" presName="tile4" presStyleLbl="node1" presStyleIdx="3" presStyleCnt="4" custScaleX="103171" custLinFactNeighborX="-776" custLinFactNeighborY="-776"/>
      <dgm:spPr/>
      <dgm:t>
        <a:bodyPr/>
        <a:lstStyle/>
        <a:p>
          <a:endParaRPr lang="it-IT"/>
        </a:p>
      </dgm:t>
    </dgm:pt>
    <dgm:pt modelId="{2FDFFD77-AC96-4615-B47A-05551EE98915}" type="pres">
      <dgm:prSet presAssocID="{535E4404-19A0-424B-945A-F71F54DB876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9292DB-21DB-4009-A2AB-E9BBBE748018}" type="pres">
      <dgm:prSet presAssocID="{535E4404-19A0-424B-945A-F71F54DB876D}" presName="centerTile" presStyleLbl="fgShp" presStyleIdx="0" presStyleCnt="1" custScaleX="178535" custScaleY="152818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D1BCF1D3-4007-4478-B1AD-0B4AD211A0F2}" type="presOf" srcId="{210F153A-A6A0-4EAA-949F-36DA661B79DB}" destId="{41D1ADD5-417F-4327-8291-4DB994359014}" srcOrd="0" destOrd="0" presId="urn:microsoft.com/office/officeart/2005/8/layout/matrix1"/>
    <dgm:cxn modelId="{21DCFA96-1FDD-4B43-AB56-02B7350EEB60}" type="presOf" srcId="{60D488A7-14C2-4C12-97CF-3138A2C4A461}" destId="{A59292DB-21DB-4009-A2AB-E9BBBE748018}" srcOrd="0" destOrd="0" presId="urn:microsoft.com/office/officeart/2005/8/layout/matrix1"/>
    <dgm:cxn modelId="{EA1A8008-D205-43B0-AD81-CE9D92D0A4A7}" type="presOf" srcId="{9D33533A-E198-4E0A-A5F2-1D083D23340E}" destId="{ED420301-75EE-4895-8F34-924ADC624FA6}" srcOrd="1" destOrd="0" presId="urn:microsoft.com/office/officeart/2005/8/layout/matrix1"/>
    <dgm:cxn modelId="{0AF72CF9-1B18-4AFB-9AF2-35D5F98C5797}" type="presOf" srcId="{57920AC7-4F49-417B-8DF5-6925F786433E}" destId="{A4868397-586A-4AB4-A13D-EFB3684C0B43}" srcOrd="0" destOrd="0" presId="urn:microsoft.com/office/officeart/2005/8/layout/matrix1"/>
    <dgm:cxn modelId="{8BEFB055-BA46-4BC8-8049-D53BCDDF0FB5}" type="presOf" srcId="{210F153A-A6A0-4EAA-949F-36DA661B79DB}" destId="{2FDFFD77-AC96-4615-B47A-05551EE98915}" srcOrd="1" destOrd="0" presId="urn:microsoft.com/office/officeart/2005/8/layout/matrix1"/>
    <dgm:cxn modelId="{1E0AF965-3F79-4D8E-8485-7D32DF277C54}" srcId="{535E4404-19A0-424B-945A-F71F54DB876D}" destId="{60D488A7-14C2-4C12-97CF-3138A2C4A461}" srcOrd="0" destOrd="0" parTransId="{A538983D-A191-41A5-84BB-CC5449150287}" sibTransId="{C272718E-EF4A-4460-9970-C3C11549E901}"/>
    <dgm:cxn modelId="{F073584A-111F-420A-B488-81948ABB9563}" type="presOf" srcId="{A1B720CF-02AB-4CDF-B1E0-F009A33DA7BE}" destId="{52FDDEC0-E1BC-4B72-85A4-25BBEDB93CCD}" srcOrd="1" destOrd="0" presId="urn:microsoft.com/office/officeart/2005/8/layout/matrix1"/>
    <dgm:cxn modelId="{51FE6572-78D5-4A5B-8C76-F2A1AE62A2DB}" srcId="{60D488A7-14C2-4C12-97CF-3138A2C4A461}" destId="{57920AC7-4F49-417B-8DF5-6925F786433E}" srcOrd="0" destOrd="0" parTransId="{0755B7B9-472C-4630-A697-4CD1158DEE0B}" sibTransId="{A02BEB71-3461-43E6-ADBE-ADCCD8507878}"/>
    <dgm:cxn modelId="{23215B5F-5096-4B30-8AC6-A0C17F067F98}" srcId="{60D488A7-14C2-4C12-97CF-3138A2C4A461}" destId="{9D33533A-E198-4E0A-A5F2-1D083D23340E}" srcOrd="1" destOrd="0" parTransId="{B3D842F2-2952-4079-9850-03F278FBC7FA}" sibTransId="{5A00AA4D-4346-4EC8-93CF-AC3F458F5793}"/>
    <dgm:cxn modelId="{C1B72DFA-1B3C-44FE-9039-6AC23EDD7803}" type="presOf" srcId="{535E4404-19A0-424B-945A-F71F54DB876D}" destId="{03CE18CD-0F6B-4E92-8D6F-DF9CA68D2F31}" srcOrd="0" destOrd="0" presId="urn:microsoft.com/office/officeart/2005/8/layout/matrix1"/>
    <dgm:cxn modelId="{3370CC25-8903-49E7-B257-88125AFA54CD}" type="presOf" srcId="{57920AC7-4F49-417B-8DF5-6925F786433E}" destId="{B4A334A3-F227-4FDA-98DD-08FBD63D108E}" srcOrd="1" destOrd="0" presId="urn:microsoft.com/office/officeart/2005/8/layout/matrix1"/>
    <dgm:cxn modelId="{A94F6499-B27C-437E-BAFE-071F745C530E}" srcId="{60D488A7-14C2-4C12-97CF-3138A2C4A461}" destId="{210F153A-A6A0-4EAA-949F-36DA661B79DB}" srcOrd="3" destOrd="0" parTransId="{FBD54385-8EAD-4EEF-9546-A5C5C9B18961}" sibTransId="{B1917C3D-73E6-4D52-9B1C-C88167FFC69F}"/>
    <dgm:cxn modelId="{8B93B294-DD3D-4608-8F24-C6F5F68FB97D}" type="presOf" srcId="{A1B720CF-02AB-4CDF-B1E0-F009A33DA7BE}" destId="{7BBA473F-86D1-4BD4-8CE3-540B6D8050B8}" srcOrd="0" destOrd="0" presId="urn:microsoft.com/office/officeart/2005/8/layout/matrix1"/>
    <dgm:cxn modelId="{41CE1296-ABAC-49D5-8413-3B8E86FDA394}" type="presOf" srcId="{9D33533A-E198-4E0A-A5F2-1D083D23340E}" destId="{130DBF6D-3DF2-4EAA-BD11-4FEC0062625E}" srcOrd="0" destOrd="0" presId="urn:microsoft.com/office/officeart/2005/8/layout/matrix1"/>
    <dgm:cxn modelId="{5CD3024C-2005-471F-B6F7-9CD842B9DF07}" srcId="{60D488A7-14C2-4C12-97CF-3138A2C4A461}" destId="{A1B720CF-02AB-4CDF-B1E0-F009A33DA7BE}" srcOrd="2" destOrd="0" parTransId="{62722209-E32B-49DC-B207-6F50C872EF41}" sibTransId="{5645C088-D6EC-45A8-8B67-471076C1D4D2}"/>
    <dgm:cxn modelId="{DA29F7C1-F811-4082-A318-9367DECD63E6}" type="presParOf" srcId="{03CE18CD-0F6B-4E92-8D6F-DF9CA68D2F31}" destId="{EF3C9A17-C057-4EB5-9CF8-AD118A3B0AE8}" srcOrd="0" destOrd="0" presId="urn:microsoft.com/office/officeart/2005/8/layout/matrix1"/>
    <dgm:cxn modelId="{EBD816E8-6E99-4DFF-B8BB-6CBCF36EAC89}" type="presParOf" srcId="{EF3C9A17-C057-4EB5-9CF8-AD118A3B0AE8}" destId="{A4868397-586A-4AB4-A13D-EFB3684C0B43}" srcOrd="0" destOrd="0" presId="urn:microsoft.com/office/officeart/2005/8/layout/matrix1"/>
    <dgm:cxn modelId="{FB910BE7-59F2-4D23-8132-8CF028B11359}" type="presParOf" srcId="{EF3C9A17-C057-4EB5-9CF8-AD118A3B0AE8}" destId="{B4A334A3-F227-4FDA-98DD-08FBD63D108E}" srcOrd="1" destOrd="0" presId="urn:microsoft.com/office/officeart/2005/8/layout/matrix1"/>
    <dgm:cxn modelId="{48E92DD9-287E-4AD2-B871-AFC1757E4013}" type="presParOf" srcId="{EF3C9A17-C057-4EB5-9CF8-AD118A3B0AE8}" destId="{130DBF6D-3DF2-4EAA-BD11-4FEC0062625E}" srcOrd="2" destOrd="0" presId="urn:microsoft.com/office/officeart/2005/8/layout/matrix1"/>
    <dgm:cxn modelId="{C8D5102A-F1D6-4A6A-BA63-CE7AE86C78CA}" type="presParOf" srcId="{EF3C9A17-C057-4EB5-9CF8-AD118A3B0AE8}" destId="{ED420301-75EE-4895-8F34-924ADC624FA6}" srcOrd="3" destOrd="0" presId="urn:microsoft.com/office/officeart/2005/8/layout/matrix1"/>
    <dgm:cxn modelId="{7ABC8E0D-A3A8-48F2-B1EF-AA0BC1C372D9}" type="presParOf" srcId="{EF3C9A17-C057-4EB5-9CF8-AD118A3B0AE8}" destId="{7BBA473F-86D1-4BD4-8CE3-540B6D8050B8}" srcOrd="4" destOrd="0" presId="urn:microsoft.com/office/officeart/2005/8/layout/matrix1"/>
    <dgm:cxn modelId="{ADFD97B5-94EE-4D59-8BCE-99C75BA0DDB4}" type="presParOf" srcId="{EF3C9A17-C057-4EB5-9CF8-AD118A3B0AE8}" destId="{52FDDEC0-E1BC-4B72-85A4-25BBEDB93CCD}" srcOrd="5" destOrd="0" presId="urn:microsoft.com/office/officeart/2005/8/layout/matrix1"/>
    <dgm:cxn modelId="{4576ADF6-1C47-4D42-BCE6-D031FFB991F6}" type="presParOf" srcId="{EF3C9A17-C057-4EB5-9CF8-AD118A3B0AE8}" destId="{41D1ADD5-417F-4327-8291-4DB994359014}" srcOrd="6" destOrd="0" presId="urn:microsoft.com/office/officeart/2005/8/layout/matrix1"/>
    <dgm:cxn modelId="{81F698D3-272F-4B73-B837-26FB04FBA289}" type="presParOf" srcId="{EF3C9A17-C057-4EB5-9CF8-AD118A3B0AE8}" destId="{2FDFFD77-AC96-4615-B47A-05551EE98915}" srcOrd="7" destOrd="0" presId="urn:microsoft.com/office/officeart/2005/8/layout/matrix1"/>
    <dgm:cxn modelId="{D44BE84D-1961-47E5-B9E2-09C88C020609}" type="presParOf" srcId="{03CE18CD-0F6B-4E92-8D6F-DF9CA68D2F31}" destId="{A59292DB-21DB-4009-A2AB-E9BBBE7480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20289F6-8658-423F-97BB-1D7FDAAACE93}" type="doc">
      <dgm:prSet loTypeId="urn:microsoft.com/office/officeart/2005/8/layout/cycle3" loCatId="cycle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it-IT"/>
        </a:p>
      </dgm:t>
    </dgm:pt>
    <dgm:pt modelId="{BC2E0DCF-84FF-4560-A0EF-569F1A6B71A5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Materiale: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22B54364-BAAE-4853-8785-7CF46A109F0D}" type="parTrans" cxnId="{1430B045-86B0-40C7-A788-853FC856A4DB}">
      <dgm:prSet/>
      <dgm:spPr/>
      <dgm:t>
        <a:bodyPr/>
        <a:lstStyle/>
        <a:p>
          <a:endParaRPr lang="it-IT"/>
        </a:p>
      </dgm:t>
    </dgm:pt>
    <dgm:pt modelId="{1ED558F2-A9AD-4607-A6AF-CA8FD784FCDD}" type="sibTrans" cxnId="{1430B045-86B0-40C7-A788-853FC856A4DB}">
      <dgm:prSet/>
      <dgm:spPr>
        <a:solidFill>
          <a:srgbClr val="EFB511"/>
        </a:solidFill>
      </dgm:spPr>
      <dgm:t>
        <a:bodyPr/>
        <a:lstStyle/>
        <a:p>
          <a:endParaRPr lang="it-IT"/>
        </a:p>
      </dgm:t>
    </dgm:pt>
    <dgm:pt modelId="{6EFE86AC-6D07-4EE4-B3E3-05B60318C05C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Testi bilingue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45D9CD20-271F-4367-AD26-3B85313474C8}" type="parTrans" cxnId="{EE319668-8DED-4BF2-802B-79B5334355AE}">
      <dgm:prSet/>
      <dgm:spPr/>
      <dgm:t>
        <a:bodyPr/>
        <a:lstStyle/>
        <a:p>
          <a:endParaRPr lang="it-IT"/>
        </a:p>
      </dgm:t>
    </dgm:pt>
    <dgm:pt modelId="{B1BF8981-702E-4D45-80C0-FC582C558640}" type="sibTrans" cxnId="{EE319668-8DED-4BF2-802B-79B5334355AE}">
      <dgm:prSet/>
      <dgm:spPr/>
      <dgm:t>
        <a:bodyPr/>
        <a:lstStyle/>
        <a:p>
          <a:endParaRPr lang="it-IT"/>
        </a:p>
      </dgm:t>
    </dgm:pt>
    <dgm:pt modelId="{2DA78C2A-9D66-48D6-AFB8-348908BBDDEB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Terminologia</a:t>
          </a:r>
          <a:endParaRPr lang="it-IT" sz="2800" dirty="0">
            <a:solidFill>
              <a:schemeClr val="tx1">
                <a:lumMod val="25000"/>
              </a:schemeClr>
            </a:solidFill>
          </a:endParaRPr>
        </a:p>
      </dgm:t>
    </dgm:pt>
    <dgm:pt modelId="{CA1BBA74-05E9-4BA2-8052-9DF414090152}" type="parTrans" cxnId="{6F275766-739F-4FB1-885E-D8E03905E126}">
      <dgm:prSet/>
      <dgm:spPr/>
      <dgm:t>
        <a:bodyPr/>
        <a:lstStyle/>
        <a:p>
          <a:endParaRPr lang="it-IT"/>
        </a:p>
      </dgm:t>
    </dgm:pt>
    <dgm:pt modelId="{382A5C06-E852-439F-BF1E-4BC458FF7A63}" type="sibTrans" cxnId="{6F275766-739F-4FB1-885E-D8E03905E126}">
      <dgm:prSet/>
      <dgm:spPr/>
      <dgm:t>
        <a:bodyPr/>
        <a:lstStyle/>
        <a:p>
          <a:endParaRPr lang="it-IT"/>
        </a:p>
      </dgm:t>
    </dgm:pt>
    <dgm:pt modelId="{E6980203-FD8C-4F0A-9DF2-1EF7F25EFB79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Gestione di: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DDCF49B8-703D-48DF-BAD5-B5868E9B8801}" type="parTrans" cxnId="{5F02B7ED-2008-4293-869D-8EDDEB4F7861}">
      <dgm:prSet/>
      <dgm:spPr/>
      <dgm:t>
        <a:bodyPr/>
        <a:lstStyle/>
        <a:p>
          <a:endParaRPr lang="it-IT"/>
        </a:p>
      </dgm:t>
    </dgm:pt>
    <dgm:pt modelId="{4BBACA41-8308-4654-A10E-6535B8243C88}" type="sibTrans" cxnId="{5F02B7ED-2008-4293-869D-8EDDEB4F7861}">
      <dgm:prSet/>
      <dgm:spPr/>
      <dgm:t>
        <a:bodyPr/>
        <a:lstStyle/>
        <a:p>
          <a:endParaRPr lang="it-IT"/>
        </a:p>
      </dgm:t>
    </dgm:pt>
    <dgm:pt modelId="{53B82AE8-50F6-4DCA-8A53-651F1C9342FF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Istruzioni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62AD65FE-12B1-4DAC-99E0-55D71304FEC3}" type="parTrans" cxnId="{4A007D19-F24D-48EB-9499-025A3C9432CD}">
      <dgm:prSet/>
      <dgm:spPr/>
      <dgm:t>
        <a:bodyPr/>
        <a:lstStyle/>
        <a:p>
          <a:endParaRPr lang="it-IT"/>
        </a:p>
      </dgm:t>
    </dgm:pt>
    <dgm:pt modelId="{7564CDF2-744C-49AF-BB59-5A59CC393CF3}" type="sibTrans" cxnId="{4A007D19-F24D-48EB-9499-025A3C9432CD}">
      <dgm:prSet/>
      <dgm:spPr/>
      <dgm:t>
        <a:bodyPr/>
        <a:lstStyle/>
        <a:p>
          <a:endParaRPr lang="it-IT"/>
        </a:p>
      </dgm:t>
    </dgm:pt>
    <dgm:pt modelId="{82FF1D98-4BF4-43B3-A635-44A0BF02A965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Domande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D62D87C1-6336-4683-9511-CB8310F77B73}" type="parTrans" cxnId="{648D31C6-48AD-4EC2-B8B7-CB023AAB635B}">
      <dgm:prSet/>
      <dgm:spPr/>
      <dgm:t>
        <a:bodyPr/>
        <a:lstStyle/>
        <a:p>
          <a:endParaRPr lang="it-IT"/>
        </a:p>
      </dgm:t>
    </dgm:pt>
    <dgm:pt modelId="{312B825A-F4CF-408F-B316-24D516F45B4F}" type="sibTrans" cxnId="{648D31C6-48AD-4EC2-B8B7-CB023AAB635B}">
      <dgm:prSet/>
      <dgm:spPr/>
      <dgm:t>
        <a:bodyPr/>
        <a:lstStyle/>
        <a:p>
          <a:endParaRPr lang="it-IT"/>
        </a:p>
      </dgm:t>
    </dgm:pt>
    <dgm:pt modelId="{D51E8247-2AAE-4E44-9374-E5899E3E3037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Risposte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90C3434F-6A6F-4759-A8AC-7106F4102982}" type="parTrans" cxnId="{A9824073-5398-4E0A-A374-575934B5EB3C}">
      <dgm:prSet/>
      <dgm:spPr/>
      <dgm:t>
        <a:bodyPr/>
        <a:lstStyle/>
        <a:p>
          <a:endParaRPr lang="it-IT"/>
        </a:p>
      </dgm:t>
    </dgm:pt>
    <dgm:pt modelId="{0E883E57-2E51-4F85-83A6-E1A7789ED7E8}" type="sibTrans" cxnId="{A9824073-5398-4E0A-A374-575934B5EB3C}">
      <dgm:prSet/>
      <dgm:spPr/>
      <dgm:t>
        <a:bodyPr/>
        <a:lstStyle/>
        <a:p>
          <a:endParaRPr lang="it-IT"/>
        </a:p>
      </dgm:t>
    </dgm:pt>
    <dgm:pt modelId="{6382D4E5-CCDF-4C58-8008-199C3DAB0F38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Feedback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330A2DF1-529D-4A7E-B08A-D47FF81505F3}" type="parTrans" cxnId="{9B46669E-08D4-4416-8B06-B80C222AC090}">
      <dgm:prSet/>
      <dgm:spPr/>
      <dgm:t>
        <a:bodyPr/>
        <a:lstStyle/>
        <a:p>
          <a:endParaRPr lang="it-IT"/>
        </a:p>
      </dgm:t>
    </dgm:pt>
    <dgm:pt modelId="{DD1D6590-DE68-4D11-B530-34B96BE1550D}" type="sibTrans" cxnId="{9B46669E-08D4-4416-8B06-B80C222AC090}">
      <dgm:prSet/>
      <dgm:spPr/>
      <dgm:t>
        <a:bodyPr/>
        <a:lstStyle/>
        <a:p>
          <a:endParaRPr lang="it-IT"/>
        </a:p>
      </dgm:t>
    </dgm:pt>
    <dgm:pt modelId="{55088B23-4CDC-4D49-A324-A65EE9936EF0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Tecnologia: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99053E32-F534-4BE0-8740-08A447373B97}" type="parTrans" cxnId="{EF25836E-6BFA-4986-A92D-3C90C339BCD9}">
      <dgm:prSet/>
      <dgm:spPr/>
      <dgm:t>
        <a:bodyPr/>
        <a:lstStyle/>
        <a:p>
          <a:endParaRPr lang="it-IT"/>
        </a:p>
      </dgm:t>
    </dgm:pt>
    <dgm:pt modelId="{A59577B8-5719-4E84-9427-9A7A998418C9}" type="sibTrans" cxnId="{EF25836E-6BFA-4986-A92D-3C90C339BCD9}">
      <dgm:prSet/>
      <dgm:spPr/>
      <dgm:t>
        <a:bodyPr/>
        <a:lstStyle/>
        <a:p>
          <a:endParaRPr lang="it-IT"/>
        </a:p>
      </dgm:t>
    </dgm:pt>
    <dgm:pt modelId="{9D34805C-4CB2-4AF4-82FF-A5CF4932DDA3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Supportare i «</a:t>
          </a:r>
          <a:r>
            <a:rPr lang="it-IT" sz="2000" dirty="0" err="1" smtClean="0">
              <a:solidFill>
                <a:schemeClr val="tx1">
                  <a:lumMod val="25000"/>
                </a:schemeClr>
              </a:solidFill>
            </a:rPr>
            <a:t>loop</a:t>
          </a:r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»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C03ABB95-C900-42CA-B15D-00186B3DCFDD}" type="parTrans" cxnId="{C6A8C9C7-F545-48A5-AE25-66287C7C38B0}">
      <dgm:prSet/>
      <dgm:spPr/>
      <dgm:t>
        <a:bodyPr/>
        <a:lstStyle/>
        <a:p>
          <a:endParaRPr lang="it-IT"/>
        </a:p>
      </dgm:t>
    </dgm:pt>
    <dgm:pt modelId="{37654651-5A69-4249-8CC5-A49994246E49}" type="sibTrans" cxnId="{C6A8C9C7-F545-48A5-AE25-66287C7C38B0}">
      <dgm:prSet/>
      <dgm:spPr/>
      <dgm:t>
        <a:bodyPr/>
        <a:lstStyle/>
        <a:p>
          <a:endParaRPr lang="it-IT"/>
        </a:p>
      </dgm:t>
    </dgm:pt>
    <dgm:pt modelId="{C6A439D3-7E3B-4E6F-ADC8-63A8D3BF6BD9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Tracciare modifiche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36B59615-9EFC-4729-BC1B-037B77FDEBB4}" type="parTrans" cxnId="{8384EAA0-9A25-4409-A138-695612C6F6A0}">
      <dgm:prSet/>
      <dgm:spPr/>
      <dgm:t>
        <a:bodyPr/>
        <a:lstStyle/>
        <a:p>
          <a:endParaRPr lang="it-IT"/>
        </a:p>
      </dgm:t>
    </dgm:pt>
    <dgm:pt modelId="{E49F88E2-42A0-4AA9-B8DE-E7982FF7FCF7}" type="sibTrans" cxnId="{8384EAA0-9A25-4409-A138-695612C6F6A0}">
      <dgm:prSet/>
      <dgm:spPr/>
      <dgm:t>
        <a:bodyPr/>
        <a:lstStyle/>
        <a:p>
          <a:endParaRPr lang="it-IT"/>
        </a:p>
      </dgm:t>
    </dgm:pt>
    <dgm:pt modelId="{4A333CC9-2BC3-4C5E-9B2C-C85223FE2E43}" type="pres">
      <dgm:prSet presAssocID="{A20289F6-8658-423F-97BB-1D7FDAAACE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5A2D096-DDA1-4085-A340-2660C2FDB943}" type="pres">
      <dgm:prSet presAssocID="{A20289F6-8658-423F-97BB-1D7FDAAACE93}" presName="cycle" presStyleCnt="0"/>
      <dgm:spPr/>
    </dgm:pt>
    <dgm:pt modelId="{7666000F-9785-4E67-A4CD-D6CFF1B2AD32}" type="pres">
      <dgm:prSet presAssocID="{BC2E0DCF-84FF-4560-A0EF-569F1A6B71A5}" presName="nodeFirstNode" presStyleLbl="node1" presStyleIdx="0" presStyleCnt="3" custScaleX="94383" custScaleY="79908" custRadScaleRad="93037" custRadScaleInc="1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C7E27C-4668-48BA-89EB-672D7380E977}" type="pres">
      <dgm:prSet presAssocID="{1ED558F2-A9AD-4607-A6AF-CA8FD784FCDD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65538B86-8F38-4F33-A8A2-4D209DA320E9}" type="pres">
      <dgm:prSet presAssocID="{E6980203-FD8C-4F0A-9DF2-1EF7F25EFB79}" presName="nodeFollowingNodes" presStyleLbl="node1" presStyleIdx="1" presStyleCnt="3" custScaleX="98090" custScaleY="115314" custRadScaleRad="117859" custRadScaleInc="-232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A8B7D9-2946-4345-A66F-267B511A193D}" type="pres">
      <dgm:prSet presAssocID="{55088B23-4CDC-4D49-A324-A65EE9936EF0}" presName="nodeFollowingNodes" presStyleLbl="node1" presStyleIdx="2" presStyleCnt="3" custScaleX="96115" custScaleY="82299" custRadScaleRad="114341" custRadScaleInc="188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384EAA0-9A25-4409-A138-695612C6F6A0}" srcId="{55088B23-4CDC-4D49-A324-A65EE9936EF0}" destId="{C6A439D3-7E3B-4E6F-ADC8-63A8D3BF6BD9}" srcOrd="1" destOrd="0" parTransId="{36B59615-9EFC-4729-BC1B-037B77FDEBB4}" sibTransId="{E49F88E2-42A0-4AA9-B8DE-E7982FF7FCF7}"/>
    <dgm:cxn modelId="{6F275766-739F-4FB1-885E-D8E03905E126}" srcId="{BC2E0DCF-84FF-4560-A0EF-569F1A6B71A5}" destId="{2DA78C2A-9D66-48D6-AFB8-348908BBDDEB}" srcOrd="0" destOrd="0" parTransId="{CA1BBA74-05E9-4BA2-8052-9DF414090152}" sibTransId="{382A5C06-E852-439F-BF1E-4BC458FF7A63}"/>
    <dgm:cxn modelId="{EF25836E-6BFA-4986-A92D-3C90C339BCD9}" srcId="{A20289F6-8658-423F-97BB-1D7FDAAACE93}" destId="{55088B23-4CDC-4D49-A324-A65EE9936EF0}" srcOrd="2" destOrd="0" parTransId="{99053E32-F534-4BE0-8740-08A447373B97}" sibTransId="{A59577B8-5719-4E84-9427-9A7A998418C9}"/>
    <dgm:cxn modelId="{1FAEE0A6-E4EE-446D-BDE8-1975A914E3FE}" type="presOf" srcId="{6382D4E5-CCDF-4C58-8008-199C3DAB0F38}" destId="{65538B86-8F38-4F33-A8A2-4D209DA320E9}" srcOrd="0" destOrd="4" presId="urn:microsoft.com/office/officeart/2005/8/layout/cycle3"/>
    <dgm:cxn modelId="{75747B1F-90D2-41BF-9BBF-BC6C29EAA8AD}" type="presOf" srcId="{9D34805C-4CB2-4AF4-82FF-A5CF4932DDA3}" destId="{A3A8B7D9-2946-4345-A66F-267B511A193D}" srcOrd="0" destOrd="1" presId="urn:microsoft.com/office/officeart/2005/8/layout/cycle3"/>
    <dgm:cxn modelId="{F20B4E7E-14D3-49D4-A4D1-82D1FEF646B1}" type="presOf" srcId="{D51E8247-2AAE-4E44-9374-E5899E3E3037}" destId="{65538B86-8F38-4F33-A8A2-4D209DA320E9}" srcOrd="0" destOrd="3" presId="urn:microsoft.com/office/officeart/2005/8/layout/cycle3"/>
    <dgm:cxn modelId="{5F02B7ED-2008-4293-869D-8EDDEB4F7861}" srcId="{A20289F6-8658-423F-97BB-1D7FDAAACE93}" destId="{E6980203-FD8C-4F0A-9DF2-1EF7F25EFB79}" srcOrd="1" destOrd="0" parTransId="{DDCF49B8-703D-48DF-BAD5-B5868E9B8801}" sibTransId="{4BBACA41-8308-4654-A10E-6535B8243C88}"/>
    <dgm:cxn modelId="{C73A9696-E506-462A-9DC8-DF9FB1E4A79E}" type="presOf" srcId="{6EFE86AC-6D07-4EE4-B3E3-05B60318C05C}" destId="{7666000F-9785-4E67-A4CD-D6CFF1B2AD32}" srcOrd="0" destOrd="2" presId="urn:microsoft.com/office/officeart/2005/8/layout/cycle3"/>
    <dgm:cxn modelId="{A9824073-5398-4E0A-A374-575934B5EB3C}" srcId="{E6980203-FD8C-4F0A-9DF2-1EF7F25EFB79}" destId="{D51E8247-2AAE-4E44-9374-E5899E3E3037}" srcOrd="2" destOrd="0" parTransId="{90C3434F-6A6F-4759-A8AC-7106F4102982}" sibTransId="{0E883E57-2E51-4F85-83A6-E1A7789ED7E8}"/>
    <dgm:cxn modelId="{1430B045-86B0-40C7-A788-853FC856A4DB}" srcId="{A20289F6-8658-423F-97BB-1D7FDAAACE93}" destId="{BC2E0DCF-84FF-4560-A0EF-569F1A6B71A5}" srcOrd="0" destOrd="0" parTransId="{22B54364-BAAE-4853-8785-7CF46A109F0D}" sibTransId="{1ED558F2-A9AD-4607-A6AF-CA8FD784FCDD}"/>
    <dgm:cxn modelId="{EE319668-8DED-4BF2-802B-79B5334355AE}" srcId="{BC2E0DCF-84FF-4560-A0EF-569F1A6B71A5}" destId="{6EFE86AC-6D07-4EE4-B3E3-05B60318C05C}" srcOrd="1" destOrd="0" parTransId="{45D9CD20-271F-4367-AD26-3B85313474C8}" sibTransId="{B1BF8981-702E-4D45-80C0-FC582C558640}"/>
    <dgm:cxn modelId="{096F353B-78D3-46F5-946F-FFBABF34330D}" type="presOf" srcId="{E6980203-FD8C-4F0A-9DF2-1EF7F25EFB79}" destId="{65538B86-8F38-4F33-A8A2-4D209DA320E9}" srcOrd="0" destOrd="0" presId="urn:microsoft.com/office/officeart/2005/8/layout/cycle3"/>
    <dgm:cxn modelId="{179E03BC-90DB-45DE-82AE-C4F795A4CCCC}" type="presOf" srcId="{BC2E0DCF-84FF-4560-A0EF-569F1A6B71A5}" destId="{7666000F-9785-4E67-A4CD-D6CFF1B2AD32}" srcOrd="0" destOrd="0" presId="urn:microsoft.com/office/officeart/2005/8/layout/cycle3"/>
    <dgm:cxn modelId="{02B176B5-D78A-473A-8783-35CC8A0A1533}" type="presOf" srcId="{82FF1D98-4BF4-43B3-A635-44A0BF02A965}" destId="{65538B86-8F38-4F33-A8A2-4D209DA320E9}" srcOrd="0" destOrd="2" presId="urn:microsoft.com/office/officeart/2005/8/layout/cycle3"/>
    <dgm:cxn modelId="{648D31C6-48AD-4EC2-B8B7-CB023AAB635B}" srcId="{E6980203-FD8C-4F0A-9DF2-1EF7F25EFB79}" destId="{82FF1D98-4BF4-43B3-A635-44A0BF02A965}" srcOrd="1" destOrd="0" parTransId="{D62D87C1-6336-4683-9511-CB8310F77B73}" sibTransId="{312B825A-F4CF-408F-B316-24D516F45B4F}"/>
    <dgm:cxn modelId="{B0528A14-A7EF-406C-B1A8-001DD77E88AC}" type="presOf" srcId="{C6A439D3-7E3B-4E6F-ADC8-63A8D3BF6BD9}" destId="{A3A8B7D9-2946-4345-A66F-267B511A193D}" srcOrd="0" destOrd="2" presId="urn:microsoft.com/office/officeart/2005/8/layout/cycle3"/>
    <dgm:cxn modelId="{D4866195-634E-4945-8456-8F131F5F3CE9}" type="presOf" srcId="{1ED558F2-A9AD-4607-A6AF-CA8FD784FCDD}" destId="{F8C7E27C-4668-48BA-89EB-672D7380E977}" srcOrd="0" destOrd="0" presId="urn:microsoft.com/office/officeart/2005/8/layout/cycle3"/>
    <dgm:cxn modelId="{80C3CA01-2DAD-4AE4-A659-C62C44C6512C}" type="presOf" srcId="{A20289F6-8658-423F-97BB-1D7FDAAACE93}" destId="{4A333CC9-2BC3-4C5E-9B2C-C85223FE2E43}" srcOrd="0" destOrd="0" presId="urn:microsoft.com/office/officeart/2005/8/layout/cycle3"/>
    <dgm:cxn modelId="{C6A8C9C7-F545-48A5-AE25-66287C7C38B0}" srcId="{55088B23-4CDC-4D49-A324-A65EE9936EF0}" destId="{9D34805C-4CB2-4AF4-82FF-A5CF4932DDA3}" srcOrd="0" destOrd="0" parTransId="{C03ABB95-C900-42CA-B15D-00186B3DCFDD}" sibTransId="{37654651-5A69-4249-8CC5-A49994246E49}"/>
    <dgm:cxn modelId="{61355101-883A-4457-9AB7-EF2260229D59}" type="presOf" srcId="{55088B23-4CDC-4D49-A324-A65EE9936EF0}" destId="{A3A8B7D9-2946-4345-A66F-267B511A193D}" srcOrd="0" destOrd="0" presId="urn:microsoft.com/office/officeart/2005/8/layout/cycle3"/>
    <dgm:cxn modelId="{48E2B513-736F-4BA5-B0E0-7F4804DABE49}" type="presOf" srcId="{53B82AE8-50F6-4DCA-8A53-651F1C9342FF}" destId="{65538B86-8F38-4F33-A8A2-4D209DA320E9}" srcOrd="0" destOrd="1" presId="urn:microsoft.com/office/officeart/2005/8/layout/cycle3"/>
    <dgm:cxn modelId="{9B46669E-08D4-4416-8B06-B80C222AC090}" srcId="{E6980203-FD8C-4F0A-9DF2-1EF7F25EFB79}" destId="{6382D4E5-CCDF-4C58-8008-199C3DAB0F38}" srcOrd="3" destOrd="0" parTransId="{330A2DF1-529D-4A7E-B08A-D47FF81505F3}" sibTransId="{DD1D6590-DE68-4D11-B530-34B96BE1550D}"/>
    <dgm:cxn modelId="{4A007D19-F24D-48EB-9499-025A3C9432CD}" srcId="{E6980203-FD8C-4F0A-9DF2-1EF7F25EFB79}" destId="{53B82AE8-50F6-4DCA-8A53-651F1C9342FF}" srcOrd="0" destOrd="0" parTransId="{62AD65FE-12B1-4DAC-99E0-55D71304FEC3}" sibTransId="{7564CDF2-744C-49AF-BB59-5A59CC393CF3}"/>
    <dgm:cxn modelId="{C4100D87-B18D-4902-96C4-E25B66D732A1}" type="presOf" srcId="{2DA78C2A-9D66-48D6-AFB8-348908BBDDEB}" destId="{7666000F-9785-4E67-A4CD-D6CFF1B2AD32}" srcOrd="0" destOrd="1" presId="urn:microsoft.com/office/officeart/2005/8/layout/cycle3"/>
    <dgm:cxn modelId="{E5590B8C-324C-4E04-95E9-6F157D3EE7C2}" type="presParOf" srcId="{4A333CC9-2BC3-4C5E-9B2C-C85223FE2E43}" destId="{F5A2D096-DDA1-4085-A340-2660C2FDB943}" srcOrd="0" destOrd="0" presId="urn:microsoft.com/office/officeart/2005/8/layout/cycle3"/>
    <dgm:cxn modelId="{701AC55B-536D-4979-8211-A73C2343A98B}" type="presParOf" srcId="{F5A2D096-DDA1-4085-A340-2660C2FDB943}" destId="{7666000F-9785-4E67-A4CD-D6CFF1B2AD32}" srcOrd="0" destOrd="0" presId="urn:microsoft.com/office/officeart/2005/8/layout/cycle3"/>
    <dgm:cxn modelId="{587D251B-C7F9-4677-B813-73858F90BBDA}" type="presParOf" srcId="{F5A2D096-DDA1-4085-A340-2660C2FDB943}" destId="{F8C7E27C-4668-48BA-89EB-672D7380E977}" srcOrd="1" destOrd="0" presId="urn:microsoft.com/office/officeart/2005/8/layout/cycle3"/>
    <dgm:cxn modelId="{390A8F29-85D6-4D65-AB36-4000E8B6CBDA}" type="presParOf" srcId="{F5A2D096-DDA1-4085-A340-2660C2FDB943}" destId="{65538B86-8F38-4F33-A8A2-4D209DA320E9}" srcOrd="2" destOrd="0" presId="urn:microsoft.com/office/officeart/2005/8/layout/cycle3"/>
    <dgm:cxn modelId="{ADFB2D8A-038D-43C6-8676-9236BAF93AD0}" type="presParOf" srcId="{F5A2D096-DDA1-4085-A340-2660C2FDB943}" destId="{A3A8B7D9-2946-4345-A66F-267B511A193D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E07A6-DDA1-429E-9028-3023FEAD80F6}" type="doc">
      <dgm:prSet loTypeId="urn:microsoft.com/office/officeart/2005/8/layout/vList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7B0BAAEA-B284-4F6D-B20D-B133BD97F4E9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RENATO </a:t>
          </a:r>
          <a:r>
            <a:rPr lang="it-IT" sz="2000" dirty="0" err="1" smtClean="0">
              <a:solidFill>
                <a:schemeClr val="tx2">
                  <a:lumMod val="25000"/>
                </a:schemeClr>
              </a:solidFill>
            </a:rPr>
            <a:t>BENINATTO</a:t>
          </a:r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 (2007)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A9CDFB3E-3CA5-47FF-951E-F5E48CAF9993}" type="parTrans" cxnId="{DFA6693B-6AC6-4197-AD1A-56FE610FACE3}">
      <dgm:prSet/>
      <dgm:spPr/>
      <dgm:t>
        <a:bodyPr/>
        <a:lstStyle/>
        <a:p>
          <a:endParaRPr lang="it-IT"/>
        </a:p>
      </dgm:t>
    </dgm:pt>
    <dgm:pt modelId="{97C5783B-6C2B-4D7B-A7F5-82A52A6975D7}" type="sibTrans" cxnId="{DFA6693B-6AC6-4197-AD1A-56FE610FACE3}">
      <dgm:prSet/>
      <dgm:spPr/>
      <dgm:t>
        <a:bodyPr/>
        <a:lstStyle/>
        <a:p>
          <a:endParaRPr lang="it-IT"/>
        </a:p>
      </dgm:t>
    </dgm:pt>
    <dgm:pt modelId="{003CFCBA-C68F-4433-9995-1300540D2C6C}">
      <dgm:prSet custT="1"/>
      <dgm:spPr>
        <a:solidFill>
          <a:schemeClr val="tx1"/>
        </a:solidFill>
      </dgm:spPr>
      <dgm:t>
        <a:bodyPr/>
        <a:lstStyle/>
        <a:p>
          <a:pPr algn="r" rtl="0"/>
          <a:r>
            <a:rPr lang="it-IT" sz="2000" dirty="0" err="1" smtClean="0">
              <a:solidFill>
                <a:schemeClr val="tx2">
                  <a:lumMod val="25000"/>
                </a:schemeClr>
              </a:solidFill>
            </a:rPr>
            <a:t>Quality</a:t>
          </a:r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it-IT" sz="2000" dirty="0" err="1" smtClean="0">
              <a:solidFill>
                <a:schemeClr val="tx2">
                  <a:lumMod val="25000"/>
                </a:schemeClr>
              </a:solidFill>
            </a:rPr>
            <a:t>doesn</a:t>
          </a:r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’t </a:t>
          </a:r>
          <a:r>
            <a:rPr lang="it-IT" sz="2000" dirty="0" err="1" smtClean="0">
              <a:solidFill>
                <a:schemeClr val="tx2">
                  <a:lumMod val="25000"/>
                </a:schemeClr>
              </a:solidFill>
            </a:rPr>
            <a:t>matter</a:t>
          </a:r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!.... </a:t>
          </a:r>
        </a:p>
        <a:p>
          <a:pPr algn="r" rtl="0"/>
          <a:r>
            <a:rPr lang="it-IT" sz="2000" dirty="0" err="1" smtClean="0">
              <a:solidFill>
                <a:schemeClr val="tx2">
                  <a:lumMod val="25000"/>
                </a:schemeClr>
              </a:solidFill>
            </a:rPr>
            <a:t>Still</a:t>
          </a:r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it-IT" sz="2000" dirty="0" err="1" smtClean="0">
              <a:solidFill>
                <a:schemeClr val="tx2">
                  <a:lumMod val="25000"/>
                </a:schemeClr>
              </a:solidFill>
            </a:rPr>
            <a:t>doesn</a:t>
          </a:r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’t </a:t>
          </a:r>
          <a:r>
            <a:rPr lang="it-IT" sz="2000" dirty="0" err="1" smtClean="0">
              <a:solidFill>
                <a:schemeClr val="tx2">
                  <a:lumMod val="25000"/>
                </a:schemeClr>
              </a:solidFill>
            </a:rPr>
            <a:t>matter</a:t>
          </a:r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!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41739ACA-3DC7-41CC-82BD-E52129385620}" type="parTrans" cxnId="{3EDC7B8E-B9FB-45A8-B799-0E6435D32718}">
      <dgm:prSet/>
      <dgm:spPr/>
      <dgm:t>
        <a:bodyPr/>
        <a:lstStyle/>
        <a:p>
          <a:endParaRPr lang="it-IT"/>
        </a:p>
      </dgm:t>
    </dgm:pt>
    <dgm:pt modelId="{14F278BC-B088-40CC-8017-79543AA53711}" type="sibTrans" cxnId="{3EDC7B8E-B9FB-45A8-B799-0E6435D32718}">
      <dgm:prSet/>
      <dgm:spPr/>
      <dgm:t>
        <a:bodyPr/>
        <a:lstStyle/>
        <a:p>
          <a:endParaRPr lang="it-IT"/>
        </a:p>
      </dgm:t>
    </dgm:pt>
    <dgm:pt modelId="{B9EED9DD-56D3-4138-9F01-2A9153D9C47A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LUIGI </a:t>
          </a:r>
          <a:r>
            <a:rPr lang="it-IT" sz="2000" dirty="0" err="1" smtClean="0">
              <a:solidFill>
                <a:schemeClr val="tx2">
                  <a:lumMod val="25000"/>
                </a:schemeClr>
              </a:solidFill>
            </a:rPr>
            <a:t>MUZII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FC60013E-17F4-4E6D-AE7F-1F9E67A340A8}" type="parTrans" cxnId="{755AD434-1064-4B8D-B9DB-B4CAE46856E4}">
      <dgm:prSet/>
      <dgm:spPr/>
      <dgm:t>
        <a:bodyPr/>
        <a:lstStyle/>
        <a:p>
          <a:endParaRPr lang="it-IT"/>
        </a:p>
      </dgm:t>
    </dgm:pt>
    <dgm:pt modelId="{D38706BE-67FB-4F98-81C6-06464E527564}" type="sibTrans" cxnId="{755AD434-1064-4B8D-B9DB-B4CAE46856E4}">
      <dgm:prSet/>
      <dgm:spPr/>
      <dgm:t>
        <a:bodyPr/>
        <a:lstStyle/>
        <a:p>
          <a:endParaRPr lang="it-IT"/>
        </a:p>
      </dgm:t>
    </dgm:pt>
    <dgm:pt modelId="{0D83160E-69DB-4593-A4A8-7C3C7BE3AD22}">
      <dgm:prSet custT="1"/>
      <dgm:spPr>
        <a:solidFill>
          <a:schemeClr val="tx1"/>
        </a:solidFill>
      </dgm:spPr>
      <dgm:t>
        <a:bodyPr/>
        <a:lstStyle/>
        <a:p>
          <a:pPr algn="r"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La qualità è relativa…..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18F88B5B-1A1C-4054-82BB-13D43EA51F0C}" type="parTrans" cxnId="{912B682B-811F-40E7-AD61-C4137F873D21}">
      <dgm:prSet/>
      <dgm:spPr/>
      <dgm:t>
        <a:bodyPr/>
        <a:lstStyle/>
        <a:p>
          <a:endParaRPr lang="it-IT"/>
        </a:p>
      </dgm:t>
    </dgm:pt>
    <dgm:pt modelId="{1A8D9D37-30F9-4CAA-820E-5E3B52E80190}" type="sibTrans" cxnId="{912B682B-811F-40E7-AD61-C4137F873D21}">
      <dgm:prSet/>
      <dgm:spPr/>
      <dgm:t>
        <a:bodyPr/>
        <a:lstStyle/>
        <a:p>
          <a:endParaRPr lang="it-IT"/>
        </a:p>
      </dgm:t>
    </dgm:pt>
    <dgm:pt modelId="{9125F41D-6911-41A8-90C0-49F7629A3281}" type="pres">
      <dgm:prSet presAssocID="{054E07A6-DDA1-429E-9028-3023FEAD80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BC295E-DF76-4F7E-B65A-8A85392AA119}" type="pres">
      <dgm:prSet presAssocID="{7B0BAAEA-B284-4F6D-B20D-B133BD97F4E9}" presName="parentText" presStyleLbl="node1" presStyleIdx="0" presStyleCnt="4" custLinFactNeighborY="-63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7491A3-0525-46C0-85B9-E7A944D29D7B}" type="pres">
      <dgm:prSet presAssocID="{97C5783B-6C2B-4D7B-A7F5-82A52A6975D7}" presName="spacer" presStyleCnt="0"/>
      <dgm:spPr/>
    </dgm:pt>
    <dgm:pt modelId="{87628CC4-DD56-4287-B732-6674BF2E4227}" type="pres">
      <dgm:prSet presAssocID="{003CFCBA-C68F-4433-9995-1300540D2C6C}" presName="parentText" presStyleLbl="node1" presStyleIdx="1" presStyleCnt="4" custLinFactY="-209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A96FCA-AB93-4D37-AE65-CB424960B68E}" type="pres">
      <dgm:prSet presAssocID="{14F278BC-B088-40CC-8017-79543AA53711}" presName="spacer" presStyleCnt="0"/>
      <dgm:spPr/>
    </dgm:pt>
    <dgm:pt modelId="{D82F9525-3838-4740-9AED-34E7C568C56F}" type="pres">
      <dgm:prSet presAssocID="{B9EED9DD-56D3-4138-9F01-2A9153D9C47A}" presName="parentText" presStyleLbl="node1" presStyleIdx="2" presStyleCnt="4" custScaleY="174458" custLinFactY="31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79DC5C-E691-464C-95E9-DDA01CB8C89A}" type="pres">
      <dgm:prSet presAssocID="{D38706BE-67FB-4F98-81C6-06464E527564}" presName="spacer" presStyleCnt="0"/>
      <dgm:spPr/>
    </dgm:pt>
    <dgm:pt modelId="{A47D66AF-BE13-4596-B73B-C7678D81A276}" type="pres">
      <dgm:prSet presAssocID="{0D83160E-69DB-4593-A4A8-7C3C7BE3AD22}" presName="parentText" presStyleLbl="node1" presStyleIdx="3" presStyleCnt="4" custScaleY="47128" custLinFactY="-17494" custLinFactNeighborX="17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A6693B-6AC6-4197-AD1A-56FE610FACE3}" srcId="{054E07A6-DDA1-429E-9028-3023FEAD80F6}" destId="{7B0BAAEA-B284-4F6D-B20D-B133BD97F4E9}" srcOrd="0" destOrd="0" parTransId="{A9CDFB3E-3CA5-47FF-951E-F5E48CAF9993}" sibTransId="{97C5783B-6C2B-4D7B-A7F5-82A52A6975D7}"/>
    <dgm:cxn modelId="{3EDC7B8E-B9FB-45A8-B799-0E6435D32718}" srcId="{054E07A6-DDA1-429E-9028-3023FEAD80F6}" destId="{003CFCBA-C68F-4433-9995-1300540D2C6C}" srcOrd="1" destOrd="0" parTransId="{41739ACA-3DC7-41CC-82BD-E52129385620}" sibTransId="{14F278BC-B088-40CC-8017-79543AA53711}"/>
    <dgm:cxn modelId="{0A94AE58-C443-4CF2-88E1-4DC5B9335B67}" type="presOf" srcId="{003CFCBA-C68F-4433-9995-1300540D2C6C}" destId="{87628CC4-DD56-4287-B732-6674BF2E4227}" srcOrd="0" destOrd="0" presId="urn:microsoft.com/office/officeart/2005/8/layout/vList2"/>
    <dgm:cxn modelId="{9B9C7CFE-12AD-42B8-920F-988ADCECC620}" type="presOf" srcId="{054E07A6-DDA1-429E-9028-3023FEAD80F6}" destId="{9125F41D-6911-41A8-90C0-49F7629A3281}" srcOrd="0" destOrd="0" presId="urn:microsoft.com/office/officeart/2005/8/layout/vList2"/>
    <dgm:cxn modelId="{03D45BFB-35DF-4955-9764-BFF1E8735600}" type="presOf" srcId="{7B0BAAEA-B284-4F6D-B20D-B133BD97F4E9}" destId="{A9BC295E-DF76-4F7E-B65A-8A85392AA119}" srcOrd="0" destOrd="0" presId="urn:microsoft.com/office/officeart/2005/8/layout/vList2"/>
    <dgm:cxn modelId="{B1BC2DFF-AB51-44AD-8618-7CB7AA452C88}" type="presOf" srcId="{0D83160E-69DB-4593-A4A8-7C3C7BE3AD22}" destId="{A47D66AF-BE13-4596-B73B-C7678D81A276}" srcOrd="0" destOrd="0" presId="urn:microsoft.com/office/officeart/2005/8/layout/vList2"/>
    <dgm:cxn modelId="{755AD434-1064-4B8D-B9DB-B4CAE46856E4}" srcId="{054E07A6-DDA1-429E-9028-3023FEAD80F6}" destId="{B9EED9DD-56D3-4138-9F01-2A9153D9C47A}" srcOrd="2" destOrd="0" parTransId="{FC60013E-17F4-4E6D-AE7F-1F9E67A340A8}" sibTransId="{D38706BE-67FB-4F98-81C6-06464E527564}"/>
    <dgm:cxn modelId="{912B682B-811F-40E7-AD61-C4137F873D21}" srcId="{054E07A6-DDA1-429E-9028-3023FEAD80F6}" destId="{0D83160E-69DB-4593-A4A8-7C3C7BE3AD22}" srcOrd="3" destOrd="0" parTransId="{18F88B5B-1A1C-4054-82BB-13D43EA51F0C}" sibTransId="{1A8D9D37-30F9-4CAA-820E-5E3B52E80190}"/>
    <dgm:cxn modelId="{BB16830F-7B3E-405D-A870-5DF6F35517AC}" type="presOf" srcId="{B9EED9DD-56D3-4138-9F01-2A9153D9C47A}" destId="{D82F9525-3838-4740-9AED-34E7C568C56F}" srcOrd="0" destOrd="0" presId="urn:microsoft.com/office/officeart/2005/8/layout/vList2"/>
    <dgm:cxn modelId="{1F286766-BD62-455D-9C3B-E870935A31EC}" type="presParOf" srcId="{9125F41D-6911-41A8-90C0-49F7629A3281}" destId="{A9BC295E-DF76-4F7E-B65A-8A85392AA119}" srcOrd="0" destOrd="0" presId="urn:microsoft.com/office/officeart/2005/8/layout/vList2"/>
    <dgm:cxn modelId="{F97E4152-A642-489F-AA62-A6DC5461B42F}" type="presParOf" srcId="{9125F41D-6911-41A8-90C0-49F7629A3281}" destId="{437491A3-0525-46C0-85B9-E7A944D29D7B}" srcOrd="1" destOrd="0" presId="urn:microsoft.com/office/officeart/2005/8/layout/vList2"/>
    <dgm:cxn modelId="{3081E4DF-B2F5-4EDE-B162-1911D422BC6A}" type="presParOf" srcId="{9125F41D-6911-41A8-90C0-49F7629A3281}" destId="{87628CC4-DD56-4287-B732-6674BF2E4227}" srcOrd="2" destOrd="0" presId="urn:microsoft.com/office/officeart/2005/8/layout/vList2"/>
    <dgm:cxn modelId="{09C4AEA4-168C-4CD9-8FA7-835B6C1ABE9A}" type="presParOf" srcId="{9125F41D-6911-41A8-90C0-49F7629A3281}" destId="{11A96FCA-AB93-4D37-AE65-CB424960B68E}" srcOrd="3" destOrd="0" presId="urn:microsoft.com/office/officeart/2005/8/layout/vList2"/>
    <dgm:cxn modelId="{3691A9E4-B137-43C0-8602-C36D62EAD954}" type="presParOf" srcId="{9125F41D-6911-41A8-90C0-49F7629A3281}" destId="{D82F9525-3838-4740-9AED-34E7C568C56F}" srcOrd="4" destOrd="0" presId="urn:microsoft.com/office/officeart/2005/8/layout/vList2"/>
    <dgm:cxn modelId="{C91A33ED-FA74-40D3-8334-D24C4DB2F69D}" type="presParOf" srcId="{9125F41D-6911-41A8-90C0-49F7629A3281}" destId="{0179DC5C-E691-464C-95E9-DDA01CB8C89A}" srcOrd="5" destOrd="0" presId="urn:microsoft.com/office/officeart/2005/8/layout/vList2"/>
    <dgm:cxn modelId="{D60D4FD3-A1B9-4DBB-8973-68BCE8516D2D}" type="presParOf" srcId="{9125F41D-6911-41A8-90C0-49F7629A3281}" destId="{A47D66AF-BE13-4596-B73B-C7678D81A2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5E4404-19A0-424B-945A-F71F54DB876D}" type="doc">
      <dgm:prSet loTypeId="urn:microsoft.com/office/officeart/2005/8/layout/cycle4#1" loCatId="cycle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it-IT"/>
        </a:p>
      </dgm:t>
    </dgm:pt>
    <dgm:pt modelId="{BECA3A31-AD92-4F0A-B3ED-FB66269B08FE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2400" dirty="0" smtClean="0">
              <a:solidFill>
                <a:schemeClr val="tx1">
                  <a:lumMod val="25000"/>
                </a:schemeClr>
              </a:solidFill>
            </a:rPr>
            <a:t>Termi-nologia</a:t>
          </a:r>
        </a:p>
        <a:p>
          <a:r>
            <a:rPr lang="it-IT" sz="2400" dirty="0" smtClean="0">
              <a:solidFill>
                <a:schemeClr val="tx1">
                  <a:lumMod val="25000"/>
                </a:schemeClr>
              </a:solidFill>
            </a:rPr>
            <a:t>in rete</a:t>
          </a:r>
          <a:endParaRPr lang="it-IT" sz="2400" dirty="0">
            <a:solidFill>
              <a:schemeClr val="tx1">
                <a:lumMod val="25000"/>
              </a:schemeClr>
            </a:solidFill>
          </a:endParaRPr>
        </a:p>
      </dgm:t>
    </dgm:pt>
    <dgm:pt modelId="{0F9E37C4-B7D0-45CE-8583-A66DE167B781}" type="parTrans" cxnId="{137527A7-A646-440C-90BB-46316DEDB001}">
      <dgm:prSet/>
      <dgm:spPr/>
      <dgm:t>
        <a:bodyPr/>
        <a:lstStyle/>
        <a:p>
          <a:endParaRPr lang="it-IT"/>
        </a:p>
      </dgm:t>
    </dgm:pt>
    <dgm:pt modelId="{E6E39719-EA48-4C73-B8E4-A0D0A04CF884}" type="sibTrans" cxnId="{137527A7-A646-440C-90BB-46316DEDB001}">
      <dgm:prSet/>
      <dgm:spPr/>
      <dgm:t>
        <a:bodyPr/>
        <a:lstStyle/>
        <a:p>
          <a:endParaRPr lang="it-IT"/>
        </a:p>
      </dgm:t>
    </dgm:pt>
    <dgm:pt modelId="{ED9635D8-9EFD-4BA2-9933-043449CBFE4C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Redattori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9F3F162C-CF78-4750-A512-2A4AC303DB8A}" type="parTrans" cxnId="{CAC0D461-F6CF-49B7-999C-C85D2868E833}">
      <dgm:prSet/>
      <dgm:spPr/>
      <dgm:t>
        <a:bodyPr/>
        <a:lstStyle/>
        <a:p>
          <a:endParaRPr lang="it-IT"/>
        </a:p>
      </dgm:t>
    </dgm:pt>
    <dgm:pt modelId="{33A4F526-DC0F-496C-A9ED-D71A9A866B7B}" type="sibTrans" cxnId="{CAC0D461-F6CF-49B7-999C-C85D2868E833}">
      <dgm:prSet/>
      <dgm:spPr/>
      <dgm:t>
        <a:bodyPr/>
        <a:lstStyle/>
        <a:p>
          <a:endParaRPr lang="it-IT"/>
        </a:p>
      </dgm:t>
    </dgm:pt>
    <dgm:pt modelId="{70C50213-380C-4F84-9622-057B09D3D3C8}">
      <dgm:prSet phldrT="[Testo]"/>
      <dgm:spPr>
        <a:solidFill>
          <a:srgbClr val="3EA8A8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Traduttori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19B71C72-9375-40C2-B224-01B76C902F97}" type="parTrans" cxnId="{223A7F88-0607-408D-B6C3-C6B578B45872}">
      <dgm:prSet/>
      <dgm:spPr/>
      <dgm:t>
        <a:bodyPr/>
        <a:lstStyle/>
        <a:p>
          <a:endParaRPr lang="it-IT"/>
        </a:p>
      </dgm:t>
    </dgm:pt>
    <dgm:pt modelId="{1904F5C9-952A-4069-B808-5B74A5424DCF}" type="sibTrans" cxnId="{223A7F88-0607-408D-B6C3-C6B578B45872}">
      <dgm:prSet/>
      <dgm:spPr/>
      <dgm:t>
        <a:bodyPr/>
        <a:lstStyle/>
        <a:p>
          <a:endParaRPr lang="it-IT"/>
        </a:p>
      </dgm:t>
    </dgm:pt>
    <dgm:pt modelId="{89DDED13-B25B-4B2F-959C-80A3687D00FE}">
      <dgm:prSet phldrT="[Testo]"/>
      <dgm:spPr>
        <a:solidFill>
          <a:srgbClr val="24B424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Revisori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8A720890-FDA0-440E-836B-2C23F30D20F7}" type="parTrans" cxnId="{F672D57B-7521-49AB-902B-DA71DC54143D}">
      <dgm:prSet/>
      <dgm:spPr/>
      <dgm:t>
        <a:bodyPr/>
        <a:lstStyle/>
        <a:p>
          <a:endParaRPr lang="it-IT"/>
        </a:p>
      </dgm:t>
    </dgm:pt>
    <dgm:pt modelId="{2479CC77-4193-441D-870C-D6E249AC6793}" type="sibTrans" cxnId="{F672D57B-7521-49AB-902B-DA71DC54143D}">
      <dgm:prSet/>
      <dgm:spPr/>
      <dgm:t>
        <a:bodyPr/>
        <a:lstStyle/>
        <a:p>
          <a:endParaRPr lang="it-IT"/>
        </a:p>
      </dgm:t>
    </dgm:pt>
    <dgm:pt modelId="{996BE02D-9E1B-4DD2-BAEF-071FA52A2B9E}" type="pres">
      <dgm:prSet presAssocID="{535E4404-19A0-424B-945A-F71F54DB876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C213C96-B010-4984-A272-E4D00040D622}" type="pres">
      <dgm:prSet presAssocID="{535E4404-19A0-424B-945A-F71F54DB876D}" presName="children" presStyleCnt="0"/>
      <dgm:spPr/>
    </dgm:pt>
    <dgm:pt modelId="{1C45415B-9132-4E02-ACE7-476585DBBABF}" type="pres">
      <dgm:prSet presAssocID="{535E4404-19A0-424B-945A-F71F54DB876D}" presName="childPlaceholder" presStyleCnt="0"/>
      <dgm:spPr/>
    </dgm:pt>
    <dgm:pt modelId="{819C5A75-C21E-4C7F-B355-1EEE8E93BAB0}" type="pres">
      <dgm:prSet presAssocID="{535E4404-19A0-424B-945A-F71F54DB876D}" presName="circle" presStyleCnt="0"/>
      <dgm:spPr/>
    </dgm:pt>
    <dgm:pt modelId="{C676346D-68D0-4E00-B941-F998037130FD}" type="pres">
      <dgm:prSet presAssocID="{535E4404-19A0-424B-945A-F71F54DB876D}" presName="quadrant1" presStyleLbl="node1" presStyleIdx="0" presStyleCnt="4" custScaleX="105333" custScaleY="1046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C736D8-14A5-4016-8032-BEA07AA6310C}" type="pres">
      <dgm:prSet presAssocID="{535E4404-19A0-424B-945A-F71F54DB876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133108-EF65-4C29-B821-8AB399FC8B79}" type="pres">
      <dgm:prSet presAssocID="{535E4404-19A0-424B-945A-F71F54DB876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E0BC5A-C9E7-4EA1-901F-728470C46430}" type="pres">
      <dgm:prSet presAssocID="{535E4404-19A0-424B-945A-F71F54DB876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39F14C-CA99-49E5-8F1D-0229B964E590}" type="pres">
      <dgm:prSet presAssocID="{535E4404-19A0-424B-945A-F71F54DB876D}" presName="quadrantPlaceholder" presStyleCnt="0"/>
      <dgm:spPr/>
    </dgm:pt>
    <dgm:pt modelId="{26461119-1A0C-4EA1-9D09-5322EA789713}" type="pres">
      <dgm:prSet presAssocID="{535E4404-19A0-424B-945A-F71F54DB876D}" presName="center1" presStyleLbl="fgShp" presStyleIdx="0" presStyleCnt="2"/>
      <dgm:spPr/>
    </dgm:pt>
    <dgm:pt modelId="{6FFD2C48-1DE0-4E7C-AFBC-7AE772EADECB}" type="pres">
      <dgm:prSet presAssocID="{535E4404-19A0-424B-945A-F71F54DB876D}" presName="center2" presStyleLbl="fgShp" presStyleIdx="1" presStyleCnt="2"/>
      <dgm:spPr/>
    </dgm:pt>
  </dgm:ptLst>
  <dgm:cxnLst>
    <dgm:cxn modelId="{E9DA361B-557E-4FAB-A419-A5AD6C2A2507}" type="presOf" srcId="{BECA3A31-AD92-4F0A-B3ED-FB66269B08FE}" destId="{C676346D-68D0-4E00-B941-F998037130FD}" srcOrd="0" destOrd="0" presId="urn:microsoft.com/office/officeart/2005/8/layout/cycle4#1"/>
    <dgm:cxn modelId="{223A7F88-0607-408D-B6C3-C6B578B45872}" srcId="{535E4404-19A0-424B-945A-F71F54DB876D}" destId="{70C50213-380C-4F84-9622-057B09D3D3C8}" srcOrd="2" destOrd="0" parTransId="{19B71C72-9375-40C2-B224-01B76C902F97}" sibTransId="{1904F5C9-952A-4069-B808-5B74A5424DCF}"/>
    <dgm:cxn modelId="{CAC0D461-F6CF-49B7-999C-C85D2868E833}" srcId="{535E4404-19A0-424B-945A-F71F54DB876D}" destId="{ED9635D8-9EFD-4BA2-9933-043449CBFE4C}" srcOrd="1" destOrd="0" parTransId="{9F3F162C-CF78-4750-A512-2A4AC303DB8A}" sibTransId="{33A4F526-DC0F-496C-A9ED-D71A9A866B7B}"/>
    <dgm:cxn modelId="{137527A7-A646-440C-90BB-46316DEDB001}" srcId="{535E4404-19A0-424B-945A-F71F54DB876D}" destId="{BECA3A31-AD92-4F0A-B3ED-FB66269B08FE}" srcOrd="0" destOrd="0" parTransId="{0F9E37C4-B7D0-45CE-8583-A66DE167B781}" sibTransId="{E6E39719-EA48-4C73-B8E4-A0D0A04CF884}"/>
    <dgm:cxn modelId="{F672D57B-7521-49AB-902B-DA71DC54143D}" srcId="{535E4404-19A0-424B-945A-F71F54DB876D}" destId="{89DDED13-B25B-4B2F-959C-80A3687D00FE}" srcOrd="3" destOrd="0" parTransId="{8A720890-FDA0-440E-836B-2C23F30D20F7}" sibTransId="{2479CC77-4193-441D-870C-D6E249AC6793}"/>
    <dgm:cxn modelId="{8785CFCF-3D70-4868-9905-EFED56E889CB}" type="presOf" srcId="{70C50213-380C-4F84-9622-057B09D3D3C8}" destId="{55133108-EF65-4C29-B821-8AB399FC8B79}" srcOrd="0" destOrd="0" presId="urn:microsoft.com/office/officeart/2005/8/layout/cycle4#1"/>
    <dgm:cxn modelId="{B381AF90-88F7-4BC0-9CC4-F69706B834D7}" type="presOf" srcId="{ED9635D8-9EFD-4BA2-9933-043449CBFE4C}" destId="{8DC736D8-14A5-4016-8032-BEA07AA6310C}" srcOrd="0" destOrd="0" presId="urn:microsoft.com/office/officeart/2005/8/layout/cycle4#1"/>
    <dgm:cxn modelId="{327F85CE-DC05-4468-9969-2D44F9987D5B}" type="presOf" srcId="{89DDED13-B25B-4B2F-959C-80A3687D00FE}" destId="{B2E0BC5A-C9E7-4EA1-901F-728470C46430}" srcOrd="0" destOrd="0" presId="urn:microsoft.com/office/officeart/2005/8/layout/cycle4#1"/>
    <dgm:cxn modelId="{51E5ECF0-0D8D-42A4-8304-97610826FE7D}" type="presOf" srcId="{535E4404-19A0-424B-945A-F71F54DB876D}" destId="{996BE02D-9E1B-4DD2-BAEF-071FA52A2B9E}" srcOrd="0" destOrd="0" presId="urn:microsoft.com/office/officeart/2005/8/layout/cycle4#1"/>
    <dgm:cxn modelId="{A97AD317-28EB-4FE0-9487-0536965C7AE0}" type="presParOf" srcId="{996BE02D-9E1B-4DD2-BAEF-071FA52A2B9E}" destId="{8C213C96-B010-4984-A272-E4D00040D622}" srcOrd="0" destOrd="0" presId="urn:microsoft.com/office/officeart/2005/8/layout/cycle4#1"/>
    <dgm:cxn modelId="{83CBFFDE-100D-41EF-AB0A-6C5E52D80A44}" type="presParOf" srcId="{8C213C96-B010-4984-A272-E4D00040D622}" destId="{1C45415B-9132-4E02-ACE7-476585DBBABF}" srcOrd="0" destOrd="0" presId="urn:microsoft.com/office/officeart/2005/8/layout/cycle4#1"/>
    <dgm:cxn modelId="{0143804D-0C7D-46DF-83A5-AA26935C41BD}" type="presParOf" srcId="{996BE02D-9E1B-4DD2-BAEF-071FA52A2B9E}" destId="{819C5A75-C21E-4C7F-B355-1EEE8E93BAB0}" srcOrd="1" destOrd="0" presId="urn:microsoft.com/office/officeart/2005/8/layout/cycle4#1"/>
    <dgm:cxn modelId="{9433C9B4-59CD-425F-AD7F-2BAF4862A191}" type="presParOf" srcId="{819C5A75-C21E-4C7F-B355-1EEE8E93BAB0}" destId="{C676346D-68D0-4E00-B941-F998037130FD}" srcOrd="0" destOrd="0" presId="urn:microsoft.com/office/officeart/2005/8/layout/cycle4#1"/>
    <dgm:cxn modelId="{8C57903F-CC89-4715-ACB6-DBEE6859D150}" type="presParOf" srcId="{819C5A75-C21E-4C7F-B355-1EEE8E93BAB0}" destId="{8DC736D8-14A5-4016-8032-BEA07AA6310C}" srcOrd="1" destOrd="0" presId="urn:microsoft.com/office/officeart/2005/8/layout/cycle4#1"/>
    <dgm:cxn modelId="{231DBFF2-75E6-4199-9E90-B341BEE11CD3}" type="presParOf" srcId="{819C5A75-C21E-4C7F-B355-1EEE8E93BAB0}" destId="{55133108-EF65-4C29-B821-8AB399FC8B79}" srcOrd="2" destOrd="0" presId="urn:microsoft.com/office/officeart/2005/8/layout/cycle4#1"/>
    <dgm:cxn modelId="{9F8A6DAF-A359-43FD-8766-E0A26E7880ED}" type="presParOf" srcId="{819C5A75-C21E-4C7F-B355-1EEE8E93BAB0}" destId="{B2E0BC5A-C9E7-4EA1-901F-728470C46430}" srcOrd="3" destOrd="0" presId="urn:microsoft.com/office/officeart/2005/8/layout/cycle4#1"/>
    <dgm:cxn modelId="{CB4EB555-F3DE-4408-9165-3D5DF2DF20DB}" type="presParOf" srcId="{819C5A75-C21E-4C7F-B355-1EEE8E93BAB0}" destId="{4639F14C-CA99-49E5-8F1D-0229B964E590}" srcOrd="4" destOrd="0" presId="urn:microsoft.com/office/officeart/2005/8/layout/cycle4#1"/>
    <dgm:cxn modelId="{43889D9C-C1E8-45D7-B9B3-CBF4AF1092CD}" type="presParOf" srcId="{996BE02D-9E1B-4DD2-BAEF-071FA52A2B9E}" destId="{26461119-1A0C-4EA1-9D09-5322EA789713}" srcOrd="2" destOrd="0" presId="urn:microsoft.com/office/officeart/2005/8/layout/cycle4#1"/>
    <dgm:cxn modelId="{59DB16B7-C229-442C-B753-A55E350418DF}" type="presParOf" srcId="{996BE02D-9E1B-4DD2-BAEF-071FA52A2B9E}" destId="{6FFD2C48-1DE0-4E7C-AFBC-7AE772EADEC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20289F6-8658-423F-97BB-1D7FDAAACE93}" type="doc">
      <dgm:prSet loTypeId="urn:microsoft.com/office/officeart/2005/8/layout/radial1" loCatId="cycle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it-IT"/>
        </a:p>
      </dgm:t>
    </dgm:pt>
    <dgm:pt modelId="{BC2E0DCF-84FF-4560-A0EF-569F1A6B71A5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4100" dirty="0" err="1" smtClean="0">
              <a:solidFill>
                <a:schemeClr val="tx1">
                  <a:lumMod val="25000"/>
                </a:schemeClr>
              </a:solidFill>
            </a:rPr>
            <a:t>CM</a:t>
          </a:r>
          <a:r>
            <a:rPr lang="it-IT" sz="4100" dirty="0" smtClean="0">
              <a:solidFill>
                <a:schemeClr val="tx1">
                  <a:lumMod val="25000"/>
                </a:schemeClr>
              </a:solidFill>
            </a:rPr>
            <a:t>/</a:t>
          </a:r>
          <a:br>
            <a:rPr lang="it-IT" sz="4100" dirty="0" smtClean="0">
              <a:solidFill>
                <a:schemeClr val="tx1">
                  <a:lumMod val="25000"/>
                </a:schemeClr>
              </a:solidFill>
            </a:rPr>
          </a:br>
          <a:r>
            <a:rPr lang="it-IT" sz="4100" dirty="0" err="1" smtClean="0">
              <a:solidFill>
                <a:schemeClr val="tx1">
                  <a:lumMod val="25000"/>
                </a:schemeClr>
              </a:solidFill>
            </a:rPr>
            <a:t>TM</a:t>
          </a:r>
          <a:endParaRPr lang="it-IT" sz="2800" dirty="0">
            <a:solidFill>
              <a:schemeClr val="tx1">
                <a:lumMod val="25000"/>
              </a:schemeClr>
            </a:solidFill>
          </a:endParaRPr>
        </a:p>
      </dgm:t>
    </dgm:pt>
    <dgm:pt modelId="{22B54364-BAAE-4853-8785-7CF46A109F0D}" type="parTrans" cxnId="{1430B045-86B0-40C7-A788-853FC856A4DB}">
      <dgm:prSet/>
      <dgm:spPr/>
      <dgm:t>
        <a:bodyPr/>
        <a:lstStyle/>
        <a:p>
          <a:endParaRPr lang="it-IT"/>
        </a:p>
      </dgm:t>
    </dgm:pt>
    <dgm:pt modelId="{1ED558F2-A9AD-4607-A6AF-CA8FD784FCDD}" type="sibTrans" cxnId="{1430B045-86B0-40C7-A788-853FC856A4DB}">
      <dgm:prSet/>
      <dgm:spPr/>
      <dgm:t>
        <a:bodyPr/>
        <a:lstStyle/>
        <a:p>
          <a:endParaRPr lang="it-IT"/>
        </a:p>
      </dgm:t>
    </dgm:pt>
    <dgm:pt modelId="{6EFE86AC-6D07-4EE4-B3E3-05B60318C05C}">
      <dgm:prSet phldrT="[Testo]" custT="1"/>
      <dgm:spPr>
        <a:solidFill>
          <a:srgbClr val="3EA8A8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Traduttori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45D9CD20-271F-4367-AD26-3B85313474C8}" type="parTrans" cxnId="{EE319668-8DED-4BF2-802B-79B5334355AE}">
      <dgm:prSet/>
      <dgm:spPr/>
      <dgm:t>
        <a:bodyPr/>
        <a:lstStyle/>
        <a:p>
          <a:endParaRPr lang="it-IT"/>
        </a:p>
      </dgm:t>
    </dgm:pt>
    <dgm:pt modelId="{B1BF8981-702E-4D45-80C0-FC582C558640}" type="sibTrans" cxnId="{EE319668-8DED-4BF2-802B-79B5334355AE}">
      <dgm:prSet/>
      <dgm:spPr/>
      <dgm:t>
        <a:bodyPr/>
        <a:lstStyle/>
        <a:p>
          <a:endParaRPr lang="it-IT"/>
        </a:p>
      </dgm:t>
    </dgm:pt>
    <dgm:pt modelId="{165BA471-D3F0-4707-8DFC-932209CB36FD}">
      <dgm:prSet phldrT="[Testo]" custT="1"/>
      <dgm:spPr>
        <a:solidFill>
          <a:srgbClr val="24B424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Revisori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FDF88CFE-BED5-4367-BA84-0057ED2E6244}" type="parTrans" cxnId="{D179BE7E-CB29-4146-A94F-B0D8E230E04F}">
      <dgm:prSet/>
      <dgm:spPr/>
      <dgm:t>
        <a:bodyPr/>
        <a:lstStyle/>
        <a:p>
          <a:endParaRPr lang="it-IT"/>
        </a:p>
      </dgm:t>
    </dgm:pt>
    <dgm:pt modelId="{943086B7-937C-449C-89F9-43D10DCF7C95}" type="sibTrans" cxnId="{D179BE7E-CB29-4146-A94F-B0D8E230E04F}">
      <dgm:prSet/>
      <dgm:spPr/>
      <dgm:t>
        <a:bodyPr/>
        <a:lstStyle/>
        <a:p>
          <a:endParaRPr lang="it-IT"/>
        </a:p>
      </dgm:t>
    </dgm:pt>
    <dgm:pt modelId="{6D1D00BF-BA52-4063-AEFD-C4E89649C807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Redattori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5F6469E9-C8A6-45F4-AA1C-C9DD2D8F37F2}" type="sibTrans" cxnId="{70E4BA51-1728-4613-9FE9-23EE8B3C6D04}">
      <dgm:prSet/>
      <dgm:spPr/>
      <dgm:t>
        <a:bodyPr/>
        <a:lstStyle/>
        <a:p>
          <a:endParaRPr lang="it-IT"/>
        </a:p>
      </dgm:t>
    </dgm:pt>
    <dgm:pt modelId="{04270792-8967-4324-909B-5795BFE3B5D4}" type="parTrans" cxnId="{70E4BA51-1728-4613-9FE9-23EE8B3C6D04}">
      <dgm:prSet/>
      <dgm:spPr/>
      <dgm:t>
        <a:bodyPr/>
        <a:lstStyle/>
        <a:p>
          <a:endParaRPr lang="it-IT"/>
        </a:p>
      </dgm:t>
    </dgm:pt>
    <dgm:pt modelId="{286AFA8A-26B9-4037-AF4B-8719C30D264C}" type="pres">
      <dgm:prSet presAssocID="{A20289F6-8658-423F-97BB-1D7FDAAACE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FC695D3-2EF9-4A83-9DEA-C21567721B74}" type="pres">
      <dgm:prSet presAssocID="{BC2E0DCF-84FF-4560-A0EF-569F1A6B71A5}" presName="centerShape" presStyleLbl="node0" presStyleIdx="0" presStyleCnt="1" custScaleX="151706" custScaleY="132069"/>
      <dgm:spPr/>
      <dgm:t>
        <a:bodyPr/>
        <a:lstStyle/>
        <a:p>
          <a:endParaRPr lang="it-IT"/>
        </a:p>
      </dgm:t>
    </dgm:pt>
    <dgm:pt modelId="{26689B8B-A2C9-4C79-A5AD-311E7873857E}" type="pres">
      <dgm:prSet presAssocID="{04270792-8967-4324-909B-5795BFE3B5D4}" presName="Name9" presStyleLbl="parChTrans1D2" presStyleIdx="0" presStyleCnt="3"/>
      <dgm:spPr/>
      <dgm:t>
        <a:bodyPr/>
        <a:lstStyle/>
        <a:p>
          <a:endParaRPr lang="it-IT"/>
        </a:p>
      </dgm:t>
    </dgm:pt>
    <dgm:pt modelId="{7DBFAD0F-F481-48C6-90E5-6BBE47059DEB}" type="pres">
      <dgm:prSet presAssocID="{04270792-8967-4324-909B-5795BFE3B5D4}" presName="connTx" presStyleLbl="parChTrans1D2" presStyleIdx="0" presStyleCnt="3"/>
      <dgm:spPr/>
      <dgm:t>
        <a:bodyPr/>
        <a:lstStyle/>
        <a:p>
          <a:endParaRPr lang="it-IT"/>
        </a:p>
      </dgm:t>
    </dgm:pt>
    <dgm:pt modelId="{EF01EB80-C96E-48A6-A12D-2B85C7FED5A9}" type="pres">
      <dgm:prSet presAssocID="{6D1D00BF-BA52-4063-AEFD-C4E89649C807}" presName="node" presStyleLbl="node1" presStyleIdx="0" presStyleCnt="3" custScaleX="126676" custScaleY="1150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D1E49F-217A-44BB-964F-D38025A12DE3}" type="pres">
      <dgm:prSet presAssocID="{45D9CD20-271F-4367-AD26-3B85313474C8}" presName="Name9" presStyleLbl="parChTrans1D2" presStyleIdx="1" presStyleCnt="3"/>
      <dgm:spPr/>
      <dgm:t>
        <a:bodyPr/>
        <a:lstStyle/>
        <a:p>
          <a:endParaRPr lang="it-IT"/>
        </a:p>
      </dgm:t>
    </dgm:pt>
    <dgm:pt modelId="{6854CC5D-836B-436C-8725-12E9D9E496FF}" type="pres">
      <dgm:prSet presAssocID="{45D9CD20-271F-4367-AD26-3B85313474C8}" presName="connTx" presStyleLbl="parChTrans1D2" presStyleIdx="1" presStyleCnt="3"/>
      <dgm:spPr/>
      <dgm:t>
        <a:bodyPr/>
        <a:lstStyle/>
        <a:p>
          <a:endParaRPr lang="it-IT"/>
        </a:p>
      </dgm:t>
    </dgm:pt>
    <dgm:pt modelId="{8FC721AC-3757-488B-A7F0-F3684D02FB9B}" type="pres">
      <dgm:prSet presAssocID="{6EFE86AC-6D07-4EE4-B3E3-05B60318C05C}" presName="node" presStyleLbl="node1" presStyleIdx="1" presStyleCnt="3" custScaleX="139596" custScaleY="100937" custRadScaleRad="110621" custRadScaleInc="-45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E396F6-790F-4C62-B2FB-5095CB3C4742}" type="pres">
      <dgm:prSet presAssocID="{FDF88CFE-BED5-4367-BA84-0057ED2E6244}" presName="Name9" presStyleLbl="parChTrans1D2" presStyleIdx="2" presStyleCnt="3"/>
      <dgm:spPr/>
      <dgm:t>
        <a:bodyPr/>
        <a:lstStyle/>
        <a:p>
          <a:endParaRPr lang="it-IT"/>
        </a:p>
      </dgm:t>
    </dgm:pt>
    <dgm:pt modelId="{D249EF86-97CF-4674-984D-AA0D20D52483}" type="pres">
      <dgm:prSet presAssocID="{FDF88CFE-BED5-4367-BA84-0057ED2E6244}" presName="connTx" presStyleLbl="parChTrans1D2" presStyleIdx="2" presStyleCnt="3"/>
      <dgm:spPr/>
      <dgm:t>
        <a:bodyPr/>
        <a:lstStyle/>
        <a:p>
          <a:endParaRPr lang="it-IT"/>
        </a:p>
      </dgm:t>
    </dgm:pt>
    <dgm:pt modelId="{B3B36E43-4A42-4FD2-9385-8368ABF38396}" type="pres">
      <dgm:prSet presAssocID="{165BA471-D3F0-4707-8DFC-932209CB36FD}" presName="node" presStyleLbl="node1" presStyleIdx="2" presStyleCnt="3" custScaleX="130248" custScaleY="116989" custRadScaleRad="114923" custRadScaleInc="20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113E5C5-D638-4408-8283-883AE0EAE0F8}" type="presOf" srcId="{04270792-8967-4324-909B-5795BFE3B5D4}" destId="{7DBFAD0F-F481-48C6-90E5-6BBE47059DEB}" srcOrd="1" destOrd="0" presId="urn:microsoft.com/office/officeart/2005/8/layout/radial1"/>
    <dgm:cxn modelId="{A62DB028-A8A3-46B9-873D-37FF3E250105}" type="presOf" srcId="{45D9CD20-271F-4367-AD26-3B85313474C8}" destId="{6854CC5D-836B-436C-8725-12E9D9E496FF}" srcOrd="1" destOrd="0" presId="urn:microsoft.com/office/officeart/2005/8/layout/radial1"/>
    <dgm:cxn modelId="{0858C457-AAC4-477D-8D5F-A8DFCCEC1019}" type="presOf" srcId="{04270792-8967-4324-909B-5795BFE3B5D4}" destId="{26689B8B-A2C9-4C79-A5AD-311E7873857E}" srcOrd="0" destOrd="0" presId="urn:microsoft.com/office/officeart/2005/8/layout/radial1"/>
    <dgm:cxn modelId="{1430B045-86B0-40C7-A788-853FC856A4DB}" srcId="{A20289F6-8658-423F-97BB-1D7FDAAACE93}" destId="{BC2E0DCF-84FF-4560-A0EF-569F1A6B71A5}" srcOrd="0" destOrd="0" parTransId="{22B54364-BAAE-4853-8785-7CF46A109F0D}" sibTransId="{1ED558F2-A9AD-4607-A6AF-CA8FD784FCDD}"/>
    <dgm:cxn modelId="{70E4BA51-1728-4613-9FE9-23EE8B3C6D04}" srcId="{BC2E0DCF-84FF-4560-A0EF-569F1A6B71A5}" destId="{6D1D00BF-BA52-4063-AEFD-C4E89649C807}" srcOrd="0" destOrd="0" parTransId="{04270792-8967-4324-909B-5795BFE3B5D4}" sibTransId="{5F6469E9-C8A6-45F4-AA1C-C9DD2D8F37F2}"/>
    <dgm:cxn modelId="{AA7563D4-9747-4C73-A883-DF76D4E215D1}" type="presOf" srcId="{6D1D00BF-BA52-4063-AEFD-C4E89649C807}" destId="{EF01EB80-C96E-48A6-A12D-2B85C7FED5A9}" srcOrd="0" destOrd="0" presId="urn:microsoft.com/office/officeart/2005/8/layout/radial1"/>
    <dgm:cxn modelId="{A649BD0A-44F3-45CD-8AB2-4F7DA13D36AF}" type="presOf" srcId="{BC2E0DCF-84FF-4560-A0EF-569F1A6B71A5}" destId="{BFC695D3-2EF9-4A83-9DEA-C21567721B74}" srcOrd="0" destOrd="0" presId="urn:microsoft.com/office/officeart/2005/8/layout/radial1"/>
    <dgm:cxn modelId="{676EC38D-9371-4BCF-9BCD-BA5D6104965C}" type="presOf" srcId="{6EFE86AC-6D07-4EE4-B3E3-05B60318C05C}" destId="{8FC721AC-3757-488B-A7F0-F3684D02FB9B}" srcOrd="0" destOrd="0" presId="urn:microsoft.com/office/officeart/2005/8/layout/radial1"/>
    <dgm:cxn modelId="{B8A06AE8-B498-4771-A497-9F29AD4ABC27}" type="presOf" srcId="{45D9CD20-271F-4367-AD26-3B85313474C8}" destId="{2CD1E49F-217A-44BB-964F-D38025A12DE3}" srcOrd="0" destOrd="0" presId="urn:microsoft.com/office/officeart/2005/8/layout/radial1"/>
    <dgm:cxn modelId="{A565AA8E-674B-4DC1-B556-381F8F1CC72D}" type="presOf" srcId="{A20289F6-8658-423F-97BB-1D7FDAAACE93}" destId="{286AFA8A-26B9-4037-AF4B-8719C30D264C}" srcOrd="0" destOrd="0" presId="urn:microsoft.com/office/officeart/2005/8/layout/radial1"/>
    <dgm:cxn modelId="{EE319668-8DED-4BF2-802B-79B5334355AE}" srcId="{BC2E0DCF-84FF-4560-A0EF-569F1A6B71A5}" destId="{6EFE86AC-6D07-4EE4-B3E3-05B60318C05C}" srcOrd="1" destOrd="0" parTransId="{45D9CD20-271F-4367-AD26-3B85313474C8}" sibTransId="{B1BF8981-702E-4D45-80C0-FC582C558640}"/>
    <dgm:cxn modelId="{B2F7B9B8-89DB-4DDB-AD6E-A8ADA0EBCCB5}" type="presOf" srcId="{FDF88CFE-BED5-4367-BA84-0057ED2E6244}" destId="{CEE396F6-790F-4C62-B2FB-5095CB3C4742}" srcOrd="0" destOrd="0" presId="urn:microsoft.com/office/officeart/2005/8/layout/radial1"/>
    <dgm:cxn modelId="{0ADB5380-1619-4DEB-96BA-F3F79580BED3}" type="presOf" srcId="{FDF88CFE-BED5-4367-BA84-0057ED2E6244}" destId="{D249EF86-97CF-4674-984D-AA0D20D52483}" srcOrd="1" destOrd="0" presId="urn:microsoft.com/office/officeart/2005/8/layout/radial1"/>
    <dgm:cxn modelId="{06AE5344-1738-47A6-9D6D-DC3AE7B77583}" type="presOf" srcId="{165BA471-D3F0-4707-8DFC-932209CB36FD}" destId="{B3B36E43-4A42-4FD2-9385-8368ABF38396}" srcOrd="0" destOrd="0" presId="urn:microsoft.com/office/officeart/2005/8/layout/radial1"/>
    <dgm:cxn modelId="{D179BE7E-CB29-4146-A94F-B0D8E230E04F}" srcId="{BC2E0DCF-84FF-4560-A0EF-569F1A6B71A5}" destId="{165BA471-D3F0-4707-8DFC-932209CB36FD}" srcOrd="2" destOrd="0" parTransId="{FDF88CFE-BED5-4367-BA84-0057ED2E6244}" sibTransId="{943086B7-937C-449C-89F9-43D10DCF7C95}"/>
    <dgm:cxn modelId="{B9C2494E-9300-41B1-A315-AD9B6DCD6D08}" type="presParOf" srcId="{286AFA8A-26B9-4037-AF4B-8719C30D264C}" destId="{BFC695D3-2EF9-4A83-9DEA-C21567721B74}" srcOrd="0" destOrd="0" presId="urn:microsoft.com/office/officeart/2005/8/layout/radial1"/>
    <dgm:cxn modelId="{CD7C5B3D-2799-4A8B-904F-732ACAE40E27}" type="presParOf" srcId="{286AFA8A-26B9-4037-AF4B-8719C30D264C}" destId="{26689B8B-A2C9-4C79-A5AD-311E7873857E}" srcOrd="1" destOrd="0" presId="urn:microsoft.com/office/officeart/2005/8/layout/radial1"/>
    <dgm:cxn modelId="{076D9F2C-4275-4F64-8948-70964F6031BE}" type="presParOf" srcId="{26689B8B-A2C9-4C79-A5AD-311E7873857E}" destId="{7DBFAD0F-F481-48C6-90E5-6BBE47059DEB}" srcOrd="0" destOrd="0" presId="urn:microsoft.com/office/officeart/2005/8/layout/radial1"/>
    <dgm:cxn modelId="{F453A895-5747-4DDD-AF7B-F920423EC27B}" type="presParOf" srcId="{286AFA8A-26B9-4037-AF4B-8719C30D264C}" destId="{EF01EB80-C96E-48A6-A12D-2B85C7FED5A9}" srcOrd="2" destOrd="0" presId="urn:microsoft.com/office/officeart/2005/8/layout/radial1"/>
    <dgm:cxn modelId="{9A886AE9-396B-4459-93AC-FD70E138CD19}" type="presParOf" srcId="{286AFA8A-26B9-4037-AF4B-8719C30D264C}" destId="{2CD1E49F-217A-44BB-964F-D38025A12DE3}" srcOrd="3" destOrd="0" presId="urn:microsoft.com/office/officeart/2005/8/layout/radial1"/>
    <dgm:cxn modelId="{EF0FDE7E-277E-4056-B453-6858C2BDBD65}" type="presParOf" srcId="{2CD1E49F-217A-44BB-964F-D38025A12DE3}" destId="{6854CC5D-836B-436C-8725-12E9D9E496FF}" srcOrd="0" destOrd="0" presId="urn:microsoft.com/office/officeart/2005/8/layout/radial1"/>
    <dgm:cxn modelId="{8772D1CE-7CB4-4D96-88DD-851B4AA6E1FA}" type="presParOf" srcId="{286AFA8A-26B9-4037-AF4B-8719C30D264C}" destId="{8FC721AC-3757-488B-A7F0-F3684D02FB9B}" srcOrd="4" destOrd="0" presId="urn:microsoft.com/office/officeart/2005/8/layout/radial1"/>
    <dgm:cxn modelId="{71A493C4-F432-4AC9-AB1E-504DBDE41710}" type="presParOf" srcId="{286AFA8A-26B9-4037-AF4B-8719C30D264C}" destId="{CEE396F6-790F-4C62-B2FB-5095CB3C4742}" srcOrd="5" destOrd="0" presId="urn:microsoft.com/office/officeart/2005/8/layout/radial1"/>
    <dgm:cxn modelId="{B5E0E467-2027-406F-8684-1F616C1F6A46}" type="presParOf" srcId="{CEE396F6-790F-4C62-B2FB-5095CB3C4742}" destId="{D249EF86-97CF-4674-984D-AA0D20D52483}" srcOrd="0" destOrd="0" presId="urn:microsoft.com/office/officeart/2005/8/layout/radial1"/>
    <dgm:cxn modelId="{C81205EE-16EF-4D50-90E4-C795907AC0B4}" type="presParOf" srcId="{286AFA8A-26B9-4037-AF4B-8719C30D264C}" destId="{B3B36E43-4A42-4FD2-9385-8368ABF3839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20289F6-8658-423F-97BB-1D7FDAAACE93}" type="doc">
      <dgm:prSet loTypeId="urn:microsoft.com/office/officeart/2005/8/layout/cycle8" loCatId="cycle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it-IT"/>
        </a:p>
      </dgm:t>
    </dgm:pt>
    <dgm:pt modelId="{BC2E0DCF-84FF-4560-A0EF-569F1A6B71A5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2800" dirty="0" smtClean="0">
              <a:solidFill>
                <a:schemeClr val="tx1">
                  <a:lumMod val="25000"/>
                </a:schemeClr>
              </a:solidFill>
            </a:rPr>
            <a:t>La condivisione di materiale di riferimento</a:t>
          </a:r>
          <a:endParaRPr lang="it-IT" sz="2800" dirty="0">
            <a:solidFill>
              <a:schemeClr val="tx1">
                <a:lumMod val="25000"/>
              </a:schemeClr>
            </a:solidFill>
          </a:endParaRPr>
        </a:p>
      </dgm:t>
    </dgm:pt>
    <dgm:pt modelId="{22B54364-BAAE-4853-8785-7CF46A109F0D}" type="parTrans" cxnId="{1430B045-86B0-40C7-A788-853FC856A4DB}">
      <dgm:prSet/>
      <dgm:spPr/>
      <dgm:t>
        <a:bodyPr/>
        <a:lstStyle/>
        <a:p>
          <a:endParaRPr lang="it-IT"/>
        </a:p>
      </dgm:t>
    </dgm:pt>
    <dgm:pt modelId="{1ED558F2-A9AD-4607-A6AF-CA8FD784FCDD}" type="sibTrans" cxnId="{1430B045-86B0-40C7-A788-853FC856A4DB}">
      <dgm:prSet/>
      <dgm:spPr/>
      <dgm:t>
        <a:bodyPr/>
        <a:lstStyle/>
        <a:p>
          <a:endParaRPr lang="it-IT"/>
        </a:p>
      </dgm:t>
    </dgm:pt>
    <dgm:pt modelId="{6EFE86AC-6D07-4EE4-B3E3-05B60318C05C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Traduttori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45D9CD20-271F-4367-AD26-3B85313474C8}" type="parTrans" cxnId="{EE319668-8DED-4BF2-802B-79B5334355AE}">
      <dgm:prSet/>
      <dgm:spPr/>
      <dgm:t>
        <a:bodyPr/>
        <a:lstStyle/>
        <a:p>
          <a:endParaRPr lang="it-IT"/>
        </a:p>
      </dgm:t>
    </dgm:pt>
    <dgm:pt modelId="{B1BF8981-702E-4D45-80C0-FC582C558640}" type="sibTrans" cxnId="{EE319668-8DED-4BF2-802B-79B5334355AE}">
      <dgm:prSet/>
      <dgm:spPr/>
      <dgm:t>
        <a:bodyPr/>
        <a:lstStyle/>
        <a:p>
          <a:endParaRPr lang="it-IT"/>
        </a:p>
      </dgm:t>
    </dgm:pt>
    <dgm:pt modelId="{956A9692-0DE5-49BE-A14A-8DBCB6972A53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Revisori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7C9751C3-D367-45A8-AC52-0358D68864DB}" type="parTrans" cxnId="{57BA8AA0-0DC1-4B46-942E-F7D346B0E798}">
      <dgm:prSet/>
      <dgm:spPr/>
      <dgm:t>
        <a:bodyPr/>
        <a:lstStyle/>
        <a:p>
          <a:endParaRPr lang="it-IT"/>
        </a:p>
      </dgm:t>
    </dgm:pt>
    <dgm:pt modelId="{98599581-75DB-47F8-ACF6-ADF02AD40BF5}" type="sibTrans" cxnId="{57BA8AA0-0DC1-4B46-942E-F7D346B0E798}">
      <dgm:prSet/>
      <dgm:spPr/>
      <dgm:t>
        <a:bodyPr/>
        <a:lstStyle/>
        <a:p>
          <a:endParaRPr lang="it-IT"/>
        </a:p>
      </dgm:t>
    </dgm:pt>
    <dgm:pt modelId="{2DA78C2A-9D66-48D6-AFB8-348908BBDDEB}">
      <dgm:prSet phldrT="[Testo]" custT="1"/>
      <dgm:spPr>
        <a:solidFill>
          <a:srgbClr val="FFFF00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Redattori</a:t>
          </a:r>
          <a:endParaRPr lang="it-IT" sz="2800" dirty="0">
            <a:solidFill>
              <a:schemeClr val="tx1">
                <a:lumMod val="25000"/>
              </a:schemeClr>
            </a:solidFill>
          </a:endParaRPr>
        </a:p>
      </dgm:t>
    </dgm:pt>
    <dgm:pt modelId="{CA1BBA74-05E9-4BA2-8052-9DF414090152}" type="parTrans" cxnId="{6F275766-739F-4FB1-885E-D8E03905E126}">
      <dgm:prSet/>
      <dgm:spPr/>
      <dgm:t>
        <a:bodyPr/>
        <a:lstStyle/>
        <a:p>
          <a:endParaRPr lang="it-IT"/>
        </a:p>
      </dgm:t>
    </dgm:pt>
    <dgm:pt modelId="{382A5C06-E852-439F-BF1E-4BC458FF7A63}" type="sibTrans" cxnId="{6F275766-739F-4FB1-885E-D8E03905E126}">
      <dgm:prSet/>
      <dgm:spPr/>
      <dgm:t>
        <a:bodyPr/>
        <a:lstStyle/>
        <a:p>
          <a:endParaRPr lang="it-IT"/>
        </a:p>
      </dgm:t>
    </dgm:pt>
    <dgm:pt modelId="{4CFAA44B-DC2E-4A01-BB02-61F4DFD8869E}" type="pres">
      <dgm:prSet presAssocID="{A20289F6-8658-423F-97BB-1D7FDAAACE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C220E2B-D93E-47CB-8782-B6B1AEB72256}" type="pres">
      <dgm:prSet presAssocID="{A20289F6-8658-423F-97BB-1D7FDAAACE93}" presName="wedge1" presStyleLbl="node1" presStyleIdx="0" presStyleCnt="1" custLinFactNeighborX="-449" custLinFactNeighborY="680"/>
      <dgm:spPr/>
      <dgm:t>
        <a:bodyPr/>
        <a:lstStyle/>
        <a:p>
          <a:endParaRPr lang="it-IT"/>
        </a:p>
      </dgm:t>
    </dgm:pt>
    <dgm:pt modelId="{3ECDCCCE-DC4A-4794-BC5C-286298E06A02}" type="pres">
      <dgm:prSet presAssocID="{A20289F6-8658-423F-97BB-1D7FDAAACE93}" presName="dummy1a" presStyleCnt="0"/>
      <dgm:spPr/>
    </dgm:pt>
    <dgm:pt modelId="{E3E4DE9D-81AA-42C0-BB1B-72EEB2E22B17}" type="pres">
      <dgm:prSet presAssocID="{A20289F6-8658-423F-97BB-1D7FDAAACE93}" presName="dummy1b" presStyleCnt="0"/>
      <dgm:spPr/>
    </dgm:pt>
    <dgm:pt modelId="{04880845-282F-4F98-8A97-77B96404CBC2}" type="pres">
      <dgm:prSet presAssocID="{A20289F6-8658-423F-97BB-1D7FDAAACE93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593042-1A33-4AA2-8309-10F77A114FA7}" type="pres">
      <dgm:prSet presAssocID="{1ED558F2-A9AD-4607-A6AF-CA8FD784FCDD}" presName="arrowWedge1single" presStyleLbl="fgSibTrans2D1" presStyleIdx="0" presStyleCnt="1"/>
      <dgm:spPr>
        <a:solidFill>
          <a:srgbClr val="EFB511"/>
        </a:solidFill>
      </dgm:spPr>
      <dgm:t>
        <a:bodyPr/>
        <a:lstStyle/>
        <a:p>
          <a:endParaRPr lang="it-IT"/>
        </a:p>
      </dgm:t>
    </dgm:pt>
  </dgm:ptLst>
  <dgm:cxnLst>
    <dgm:cxn modelId="{8E69B471-A728-4036-B412-24C52201C634}" type="presOf" srcId="{956A9692-0DE5-49BE-A14A-8DBCB6972A53}" destId="{BC220E2B-D93E-47CB-8782-B6B1AEB72256}" srcOrd="0" destOrd="3" presId="urn:microsoft.com/office/officeart/2005/8/layout/cycle8"/>
    <dgm:cxn modelId="{1430B045-86B0-40C7-A788-853FC856A4DB}" srcId="{A20289F6-8658-423F-97BB-1D7FDAAACE93}" destId="{BC2E0DCF-84FF-4560-A0EF-569F1A6B71A5}" srcOrd="0" destOrd="0" parTransId="{22B54364-BAAE-4853-8785-7CF46A109F0D}" sibTransId="{1ED558F2-A9AD-4607-A6AF-CA8FD784FCDD}"/>
    <dgm:cxn modelId="{FB7AD546-605D-4B86-9937-A0AB488082BD}" type="presOf" srcId="{A20289F6-8658-423F-97BB-1D7FDAAACE93}" destId="{4CFAA44B-DC2E-4A01-BB02-61F4DFD8869E}" srcOrd="0" destOrd="0" presId="urn:microsoft.com/office/officeart/2005/8/layout/cycle8"/>
    <dgm:cxn modelId="{6F275766-739F-4FB1-885E-D8E03905E126}" srcId="{BC2E0DCF-84FF-4560-A0EF-569F1A6B71A5}" destId="{2DA78C2A-9D66-48D6-AFB8-348908BBDDEB}" srcOrd="0" destOrd="0" parTransId="{CA1BBA74-05E9-4BA2-8052-9DF414090152}" sibTransId="{382A5C06-E852-439F-BF1E-4BC458FF7A63}"/>
    <dgm:cxn modelId="{FD29CBFA-0237-4563-9BF6-57D0C924B8BD}" type="presOf" srcId="{6EFE86AC-6D07-4EE4-B3E3-05B60318C05C}" destId="{BC220E2B-D93E-47CB-8782-B6B1AEB72256}" srcOrd="0" destOrd="2" presId="urn:microsoft.com/office/officeart/2005/8/layout/cycle8"/>
    <dgm:cxn modelId="{ABE76199-288C-4075-A52C-B00F460E2543}" type="presOf" srcId="{6EFE86AC-6D07-4EE4-B3E3-05B60318C05C}" destId="{04880845-282F-4F98-8A97-77B96404CBC2}" srcOrd="1" destOrd="2" presId="urn:microsoft.com/office/officeart/2005/8/layout/cycle8"/>
    <dgm:cxn modelId="{159FA7CA-A14F-41C9-8585-406C828B2919}" type="presOf" srcId="{2DA78C2A-9D66-48D6-AFB8-348908BBDDEB}" destId="{BC220E2B-D93E-47CB-8782-B6B1AEB72256}" srcOrd="0" destOrd="1" presId="urn:microsoft.com/office/officeart/2005/8/layout/cycle8"/>
    <dgm:cxn modelId="{ECA469C8-51DE-45B9-AC30-461646AB5340}" type="presOf" srcId="{BC2E0DCF-84FF-4560-A0EF-569F1A6B71A5}" destId="{BC220E2B-D93E-47CB-8782-B6B1AEB72256}" srcOrd="0" destOrd="0" presId="urn:microsoft.com/office/officeart/2005/8/layout/cycle8"/>
    <dgm:cxn modelId="{EE319668-8DED-4BF2-802B-79B5334355AE}" srcId="{BC2E0DCF-84FF-4560-A0EF-569F1A6B71A5}" destId="{6EFE86AC-6D07-4EE4-B3E3-05B60318C05C}" srcOrd="1" destOrd="0" parTransId="{45D9CD20-271F-4367-AD26-3B85313474C8}" sibTransId="{B1BF8981-702E-4D45-80C0-FC582C558640}"/>
    <dgm:cxn modelId="{5E00F75F-8494-4044-934E-5C433DB8B541}" type="presOf" srcId="{956A9692-0DE5-49BE-A14A-8DBCB6972A53}" destId="{04880845-282F-4F98-8A97-77B96404CBC2}" srcOrd="1" destOrd="3" presId="urn:microsoft.com/office/officeart/2005/8/layout/cycle8"/>
    <dgm:cxn modelId="{C08F374C-04B7-467B-AA2A-6DE5B86F2420}" type="presOf" srcId="{2DA78C2A-9D66-48D6-AFB8-348908BBDDEB}" destId="{04880845-282F-4F98-8A97-77B96404CBC2}" srcOrd="1" destOrd="1" presId="urn:microsoft.com/office/officeart/2005/8/layout/cycle8"/>
    <dgm:cxn modelId="{57BA8AA0-0DC1-4B46-942E-F7D346B0E798}" srcId="{BC2E0DCF-84FF-4560-A0EF-569F1A6B71A5}" destId="{956A9692-0DE5-49BE-A14A-8DBCB6972A53}" srcOrd="2" destOrd="0" parTransId="{7C9751C3-D367-45A8-AC52-0358D68864DB}" sibTransId="{98599581-75DB-47F8-ACF6-ADF02AD40BF5}"/>
    <dgm:cxn modelId="{978F9E8C-2F14-4575-B042-46C5706344AC}" type="presOf" srcId="{BC2E0DCF-84FF-4560-A0EF-569F1A6B71A5}" destId="{04880845-282F-4F98-8A97-77B96404CBC2}" srcOrd="1" destOrd="0" presId="urn:microsoft.com/office/officeart/2005/8/layout/cycle8"/>
    <dgm:cxn modelId="{1B42FF6C-9C57-4A55-9743-F5FD3472F92F}" type="presParOf" srcId="{4CFAA44B-DC2E-4A01-BB02-61F4DFD8869E}" destId="{BC220E2B-D93E-47CB-8782-B6B1AEB72256}" srcOrd="0" destOrd="0" presId="urn:microsoft.com/office/officeart/2005/8/layout/cycle8"/>
    <dgm:cxn modelId="{D50FC6FE-34AE-4A61-836B-E82DDA1BBA55}" type="presParOf" srcId="{4CFAA44B-DC2E-4A01-BB02-61F4DFD8869E}" destId="{3ECDCCCE-DC4A-4794-BC5C-286298E06A02}" srcOrd="1" destOrd="0" presId="urn:microsoft.com/office/officeart/2005/8/layout/cycle8"/>
    <dgm:cxn modelId="{E558576A-2FD8-46E2-94C5-C4CB6D51E483}" type="presParOf" srcId="{4CFAA44B-DC2E-4A01-BB02-61F4DFD8869E}" destId="{E3E4DE9D-81AA-42C0-BB1B-72EEB2E22B17}" srcOrd="2" destOrd="0" presId="urn:microsoft.com/office/officeart/2005/8/layout/cycle8"/>
    <dgm:cxn modelId="{B9D5D7C8-C467-4692-9972-4BC45B12FDB9}" type="presParOf" srcId="{4CFAA44B-DC2E-4A01-BB02-61F4DFD8869E}" destId="{04880845-282F-4F98-8A97-77B96404CBC2}" srcOrd="3" destOrd="0" presId="urn:microsoft.com/office/officeart/2005/8/layout/cycle8"/>
    <dgm:cxn modelId="{A10E211B-823D-4451-9F87-8C68FCA44543}" type="presParOf" srcId="{4CFAA44B-DC2E-4A01-BB02-61F4DFD8869E}" destId="{5A593042-1A33-4AA2-8309-10F77A114FA7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5E60DD6-08AB-4600-B0E7-AA89B3C8870A}" type="doc">
      <dgm:prSet loTypeId="urn:microsoft.com/office/officeart/2005/8/layout/pyramid2" loCatId="list" qsTypeId="urn:microsoft.com/office/officeart/2005/8/quickstyle/simple1#16" qsCatId="simple" csTypeId="urn:microsoft.com/office/officeart/2005/8/colors/accent1_2#16" csCatId="accent1" phldr="1"/>
      <dgm:spPr/>
    </dgm:pt>
    <dgm:pt modelId="{AC5655E6-E0B9-4BAA-8E86-029031265508}">
      <dgm:prSet phldrT="[Testo]"/>
      <dgm:spPr/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Redattori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5B25A507-1B77-4F78-822D-6275300511FB}" type="parTrans" cxnId="{9188F2B8-F7AF-42D7-8C10-5388C5ADF672}">
      <dgm:prSet/>
      <dgm:spPr/>
      <dgm:t>
        <a:bodyPr/>
        <a:lstStyle/>
        <a:p>
          <a:endParaRPr lang="it-IT"/>
        </a:p>
      </dgm:t>
    </dgm:pt>
    <dgm:pt modelId="{C0FEE950-0162-4FE2-ADF0-33B413BD6350}" type="sibTrans" cxnId="{9188F2B8-F7AF-42D7-8C10-5388C5ADF672}">
      <dgm:prSet/>
      <dgm:spPr/>
      <dgm:t>
        <a:bodyPr/>
        <a:lstStyle/>
        <a:p>
          <a:endParaRPr lang="it-IT"/>
        </a:p>
      </dgm:t>
    </dgm:pt>
    <dgm:pt modelId="{45141E57-63FB-4F42-AA62-5A22DC6C907C}">
      <dgm:prSet phldrT="[Testo]"/>
      <dgm:spPr>
        <a:solidFill>
          <a:srgbClr val="3EA8A8">
            <a:alpha val="90000"/>
          </a:srgb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Traduttori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EB79C4EF-F679-40F2-A997-C6BFCE7E9A2C}" type="parTrans" cxnId="{67C5C2B0-4618-4EAF-BD8B-E2E3505AFFBE}">
      <dgm:prSet/>
      <dgm:spPr/>
      <dgm:t>
        <a:bodyPr/>
        <a:lstStyle/>
        <a:p>
          <a:endParaRPr lang="it-IT"/>
        </a:p>
      </dgm:t>
    </dgm:pt>
    <dgm:pt modelId="{1C9B4D75-4F52-4952-BF82-2921BBCF7D86}" type="sibTrans" cxnId="{67C5C2B0-4618-4EAF-BD8B-E2E3505AFFBE}">
      <dgm:prSet/>
      <dgm:spPr/>
      <dgm:t>
        <a:bodyPr/>
        <a:lstStyle/>
        <a:p>
          <a:endParaRPr lang="it-IT"/>
        </a:p>
      </dgm:t>
    </dgm:pt>
    <dgm:pt modelId="{CE64F78A-FCE4-464E-A114-BC0308DD4CF4}">
      <dgm:prSet phldrT="[Testo]"/>
      <dgm:spPr>
        <a:solidFill>
          <a:srgbClr val="24B424">
            <a:alpha val="90000"/>
          </a:srgb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Revisori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612061C5-7DF4-4D0D-BCE0-92DE96BFF3FC}" type="parTrans" cxnId="{05B3CDF8-7BB5-4C0B-AD5F-65304216DABC}">
      <dgm:prSet/>
      <dgm:spPr/>
      <dgm:t>
        <a:bodyPr/>
        <a:lstStyle/>
        <a:p>
          <a:endParaRPr lang="it-IT"/>
        </a:p>
      </dgm:t>
    </dgm:pt>
    <dgm:pt modelId="{99D4B1D7-3B2C-420E-A929-C891DBEE6430}" type="sibTrans" cxnId="{05B3CDF8-7BB5-4C0B-AD5F-65304216DABC}">
      <dgm:prSet/>
      <dgm:spPr/>
      <dgm:t>
        <a:bodyPr/>
        <a:lstStyle/>
        <a:p>
          <a:endParaRPr lang="it-IT"/>
        </a:p>
      </dgm:t>
    </dgm:pt>
    <dgm:pt modelId="{DAE779C4-39CB-4EB5-9022-FBA70C25088B}" type="pres">
      <dgm:prSet presAssocID="{75E60DD6-08AB-4600-B0E7-AA89B3C8870A}" presName="compositeShape" presStyleCnt="0">
        <dgm:presLayoutVars>
          <dgm:dir/>
          <dgm:resizeHandles/>
        </dgm:presLayoutVars>
      </dgm:prSet>
      <dgm:spPr/>
    </dgm:pt>
    <dgm:pt modelId="{4FC31226-F5C4-467E-A0A3-457DBB3D975B}" type="pres">
      <dgm:prSet presAssocID="{75E60DD6-08AB-4600-B0E7-AA89B3C8870A}" presName="pyramid" presStyleLbl="node1" presStyleIdx="0" presStyleCnt="1"/>
      <dgm:spPr>
        <a:solidFill>
          <a:srgbClr val="FFFB31"/>
        </a:solidFill>
      </dgm:spPr>
    </dgm:pt>
    <dgm:pt modelId="{A230F17E-1FBD-46A0-8680-344498CE3D11}" type="pres">
      <dgm:prSet presAssocID="{75E60DD6-08AB-4600-B0E7-AA89B3C8870A}" presName="theList" presStyleCnt="0"/>
      <dgm:spPr/>
    </dgm:pt>
    <dgm:pt modelId="{BDE6122D-844C-453B-9085-A2CEA0FAC5F5}" type="pres">
      <dgm:prSet presAssocID="{AC5655E6-E0B9-4BAA-8E86-02903126550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3F5B9D-B72A-43F9-ADDD-D1185199C6A2}" type="pres">
      <dgm:prSet presAssocID="{AC5655E6-E0B9-4BAA-8E86-029031265508}" presName="aSpace" presStyleCnt="0"/>
      <dgm:spPr/>
    </dgm:pt>
    <dgm:pt modelId="{C982B413-57E3-4A1D-9A84-925C697D3953}" type="pres">
      <dgm:prSet presAssocID="{45141E57-63FB-4F42-AA62-5A22DC6C907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E651E1-D637-4672-ADC2-04C1C0BFFE3D}" type="pres">
      <dgm:prSet presAssocID="{45141E57-63FB-4F42-AA62-5A22DC6C907C}" presName="aSpace" presStyleCnt="0"/>
      <dgm:spPr/>
    </dgm:pt>
    <dgm:pt modelId="{7308869C-CDF5-49B8-A50B-320F2BE23BA7}" type="pres">
      <dgm:prSet presAssocID="{CE64F78A-FCE4-464E-A114-BC0308DD4CF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0BDE1E-70BD-43C7-9AF4-DCF1060CF402}" type="pres">
      <dgm:prSet presAssocID="{CE64F78A-FCE4-464E-A114-BC0308DD4CF4}" presName="aSpace" presStyleCnt="0"/>
      <dgm:spPr/>
    </dgm:pt>
  </dgm:ptLst>
  <dgm:cxnLst>
    <dgm:cxn modelId="{9188F2B8-F7AF-42D7-8C10-5388C5ADF672}" srcId="{75E60DD6-08AB-4600-B0E7-AA89B3C8870A}" destId="{AC5655E6-E0B9-4BAA-8E86-029031265508}" srcOrd="0" destOrd="0" parTransId="{5B25A507-1B77-4F78-822D-6275300511FB}" sibTransId="{C0FEE950-0162-4FE2-ADF0-33B413BD6350}"/>
    <dgm:cxn modelId="{05B3CDF8-7BB5-4C0B-AD5F-65304216DABC}" srcId="{75E60DD6-08AB-4600-B0E7-AA89B3C8870A}" destId="{CE64F78A-FCE4-464E-A114-BC0308DD4CF4}" srcOrd="2" destOrd="0" parTransId="{612061C5-7DF4-4D0D-BCE0-92DE96BFF3FC}" sibTransId="{99D4B1D7-3B2C-420E-A929-C891DBEE6430}"/>
    <dgm:cxn modelId="{547D3FDF-6959-49BB-A14A-1EF123FFE12C}" type="presOf" srcId="{AC5655E6-E0B9-4BAA-8E86-029031265508}" destId="{BDE6122D-844C-453B-9085-A2CEA0FAC5F5}" srcOrd="0" destOrd="0" presId="urn:microsoft.com/office/officeart/2005/8/layout/pyramid2"/>
    <dgm:cxn modelId="{DCEFE2A7-D4BD-474A-837F-FE1D1E178053}" type="presOf" srcId="{45141E57-63FB-4F42-AA62-5A22DC6C907C}" destId="{C982B413-57E3-4A1D-9A84-925C697D3953}" srcOrd="0" destOrd="0" presId="urn:microsoft.com/office/officeart/2005/8/layout/pyramid2"/>
    <dgm:cxn modelId="{3A5CEF0E-C677-40E4-A4A9-AECB7610EC97}" type="presOf" srcId="{CE64F78A-FCE4-464E-A114-BC0308DD4CF4}" destId="{7308869C-CDF5-49B8-A50B-320F2BE23BA7}" srcOrd="0" destOrd="0" presId="urn:microsoft.com/office/officeart/2005/8/layout/pyramid2"/>
    <dgm:cxn modelId="{67C5C2B0-4618-4EAF-BD8B-E2E3505AFFBE}" srcId="{75E60DD6-08AB-4600-B0E7-AA89B3C8870A}" destId="{45141E57-63FB-4F42-AA62-5A22DC6C907C}" srcOrd="1" destOrd="0" parTransId="{EB79C4EF-F679-40F2-A997-C6BFCE7E9A2C}" sibTransId="{1C9B4D75-4F52-4952-BF82-2921BBCF7D86}"/>
    <dgm:cxn modelId="{D1724220-CBD8-4EA8-BFBE-E9EDC16B19D9}" type="presOf" srcId="{75E60DD6-08AB-4600-B0E7-AA89B3C8870A}" destId="{DAE779C4-39CB-4EB5-9022-FBA70C25088B}" srcOrd="0" destOrd="0" presId="urn:microsoft.com/office/officeart/2005/8/layout/pyramid2"/>
    <dgm:cxn modelId="{1D089DC2-7245-45B8-BA78-E665A4E0DE97}" type="presParOf" srcId="{DAE779C4-39CB-4EB5-9022-FBA70C25088B}" destId="{4FC31226-F5C4-467E-A0A3-457DBB3D975B}" srcOrd="0" destOrd="0" presId="urn:microsoft.com/office/officeart/2005/8/layout/pyramid2"/>
    <dgm:cxn modelId="{ED57FC0D-F170-44BE-BBC6-6094DC67AFC4}" type="presParOf" srcId="{DAE779C4-39CB-4EB5-9022-FBA70C25088B}" destId="{A230F17E-1FBD-46A0-8680-344498CE3D11}" srcOrd="1" destOrd="0" presId="urn:microsoft.com/office/officeart/2005/8/layout/pyramid2"/>
    <dgm:cxn modelId="{A51A7981-D326-4EA5-9956-EF1443CF429E}" type="presParOf" srcId="{A230F17E-1FBD-46A0-8680-344498CE3D11}" destId="{BDE6122D-844C-453B-9085-A2CEA0FAC5F5}" srcOrd="0" destOrd="0" presId="urn:microsoft.com/office/officeart/2005/8/layout/pyramid2"/>
    <dgm:cxn modelId="{B339819A-C4FF-483F-A6CB-DF5FEF299506}" type="presParOf" srcId="{A230F17E-1FBD-46A0-8680-344498CE3D11}" destId="{813F5B9D-B72A-43F9-ADDD-D1185199C6A2}" srcOrd="1" destOrd="0" presId="urn:microsoft.com/office/officeart/2005/8/layout/pyramid2"/>
    <dgm:cxn modelId="{CEC39C48-343F-41FA-8A61-C20707A65A80}" type="presParOf" srcId="{A230F17E-1FBD-46A0-8680-344498CE3D11}" destId="{C982B413-57E3-4A1D-9A84-925C697D3953}" srcOrd="2" destOrd="0" presId="urn:microsoft.com/office/officeart/2005/8/layout/pyramid2"/>
    <dgm:cxn modelId="{BF9079A8-A03B-436D-BF24-CEE9663ABA44}" type="presParOf" srcId="{A230F17E-1FBD-46A0-8680-344498CE3D11}" destId="{CFE651E1-D637-4672-ADC2-04C1C0BFFE3D}" srcOrd="3" destOrd="0" presId="urn:microsoft.com/office/officeart/2005/8/layout/pyramid2"/>
    <dgm:cxn modelId="{561043A0-01C4-4160-9D85-ED783CA4253C}" type="presParOf" srcId="{A230F17E-1FBD-46A0-8680-344498CE3D11}" destId="{7308869C-CDF5-49B8-A50B-320F2BE23BA7}" srcOrd="4" destOrd="0" presId="urn:microsoft.com/office/officeart/2005/8/layout/pyramid2"/>
    <dgm:cxn modelId="{DBBEAAB6-0349-431F-81BD-DDDD240B4709}" type="presParOf" srcId="{A230F17E-1FBD-46A0-8680-344498CE3D11}" destId="{0A0BDE1E-70BD-43C7-9AF4-DCF1060CF40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35E4404-19A0-424B-945A-F71F54DB876D}" type="doc">
      <dgm:prSet loTypeId="urn:microsoft.com/office/officeart/2005/8/layout/gear1" loCatId="relationship" qsTypeId="urn:microsoft.com/office/officeart/2005/8/quickstyle/simple1#17" qsCatId="simple" csTypeId="urn:microsoft.com/office/officeart/2005/8/colors/accent1_2#17" csCatId="accent1" phldr="1"/>
      <dgm:spPr/>
      <dgm:t>
        <a:bodyPr/>
        <a:lstStyle/>
        <a:p>
          <a:endParaRPr lang="it-IT"/>
        </a:p>
      </dgm:t>
    </dgm:pt>
    <dgm:pt modelId="{BECA3A31-AD92-4F0A-B3ED-FB66269B08FE}">
      <dgm:prSet phldrT="[Testo]" custT="1"/>
      <dgm:spPr>
        <a:solidFill>
          <a:srgbClr val="FF3300"/>
        </a:solidFill>
      </dgm:spPr>
      <dgm:t>
        <a:bodyPr/>
        <a:lstStyle/>
        <a:p>
          <a:r>
            <a:rPr lang="it-IT" sz="2400" dirty="0" smtClean="0">
              <a:solidFill>
                <a:srgbClr val="FFFF00"/>
              </a:solidFill>
            </a:rPr>
            <a:t>Comunicazione</a:t>
          </a:r>
          <a:endParaRPr lang="it-IT" sz="2400" dirty="0">
            <a:solidFill>
              <a:srgbClr val="FFFF00"/>
            </a:solidFill>
          </a:endParaRPr>
        </a:p>
      </dgm:t>
    </dgm:pt>
    <dgm:pt modelId="{0F9E37C4-B7D0-45CE-8583-A66DE167B781}" type="parTrans" cxnId="{137527A7-A646-440C-90BB-46316DEDB001}">
      <dgm:prSet/>
      <dgm:spPr/>
      <dgm:t>
        <a:bodyPr/>
        <a:lstStyle/>
        <a:p>
          <a:endParaRPr lang="it-IT"/>
        </a:p>
      </dgm:t>
    </dgm:pt>
    <dgm:pt modelId="{E6E39719-EA48-4C73-B8E4-A0D0A04CF884}" type="sibTrans" cxnId="{137527A7-A646-440C-90BB-46316DEDB001}">
      <dgm:prSet/>
      <dgm:spPr>
        <a:solidFill>
          <a:srgbClr val="EFB511"/>
        </a:solidFill>
      </dgm:spPr>
      <dgm:t>
        <a:bodyPr/>
        <a:lstStyle/>
        <a:p>
          <a:endParaRPr lang="it-IT"/>
        </a:p>
      </dgm:t>
    </dgm:pt>
    <dgm:pt modelId="{A22EB86B-8B52-4B05-9419-72CB2580698F}">
      <dgm:prSet phldrT="[Testo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Redattore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1F50D532-D9BD-4DD1-A73C-4194A6C52476}" type="parTrans" cxnId="{12D2187A-F131-4C2F-9AB5-C4BA90DDF6AC}">
      <dgm:prSet/>
      <dgm:spPr/>
      <dgm:t>
        <a:bodyPr/>
        <a:lstStyle/>
        <a:p>
          <a:endParaRPr lang="it-IT"/>
        </a:p>
      </dgm:t>
    </dgm:pt>
    <dgm:pt modelId="{B48ACCBF-7809-4AC3-A259-F6CF6BD1277C}" type="sibTrans" cxnId="{12D2187A-F131-4C2F-9AB5-C4BA90DDF6AC}">
      <dgm:prSet/>
      <dgm:spPr/>
      <dgm:t>
        <a:bodyPr/>
        <a:lstStyle/>
        <a:p>
          <a:endParaRPr lang="it-IT"/>
        </a:p>
      </dgm:t>
    </dgm:pt>
    <dgm:pt modelId="{417B390C-0017-4147-9A68-D1E1F7C32703}">
      <dgm:prSet phldrT="[Testo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it-IT" dirty="0" err="1" smtClean="0">
              <a:solidFill>
                <a:schemeClr val="tx1">
                  <a:lumMod val="25000"/>
                </a:schemeClr>
              </a:solidFill>
            </a:rPr>
            <a:t>Terminologo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0878CD01-06CE-437F-B718-3D04371CE7D0}" type="parTrans" cxnId="{B34B6F57-A2BF-422E-B6A2-70D1DA6FAE0C}">
      <dgm:prSet/>
      <dgm:spPr/>
      <dgm:t>
        <a:bodyPr/>
        <a:lstStyle/>
        <a:p>
          <a:endParaRPr lang="it-IT"/>
        </a:p>
      </dgm:t>
    </dgm:pt>
    <dgm:pt modelId="{75D2778B-0D1F-4E30-8BC7-BF94B8C09251}" type="sibTrans" cxnId="{B34B6F57-A2BF-422E-B6A2-70D1DA6FAE0C}">
      <dgm:prSet/>
      <dgm:spPr/>
      <dgm:t>
        <a:bodyPr/>
        <a:lstStyle/>
        <a:p>
          <a:endParaRPr lang="it-IT"/>
        </a:p>
      </dgm:t>
    </dgm:pt>
    <dgm:pt modelId="{794EAC28-4879-441E-B76F-A6AE82117684}">
      <dgm:prSet phldrT="[Testo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Traduttore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59D82C6B-AF31-4C9C-9E68-95E7C90A602F}" type="parTrans" cxnId="{B12EF9DF-9CA4-46E2-B3D0-4AF4BD9919D9}">
      <dgm:prSet/>
      <dgm:spPr/>
      <dgm:t>
        <a:bodyPr/>
        <a:lstStyle/>
        <a:p>
          <a:endParaRPr lang="it-IT"/>
        </a:p>
      </dgm:t>
    </dgm:pt>
    <dgm:pt modelId="{AD51ECC2-7415-411F-AB7B-3A280303D2A8}" type="sibTrans" cxnId="{B12EF9DF-9CA4-46E2-B3D0-4AF4BD9919D9}">
      <dgm:prSet/>
      <dgm:spPr/>
      <dgm:t>
        <a:bodyPr/>
        <a:lstStyle/>
        <a:p>
          <a:endParaRPr lang="it-IT"/>
        </a:p>
      </dgm:t>
    </dgm:pt>
    <dgm:pt modelId="{3195934F-9415-4D2E-A66C-83A39ADF0A96}">
      <dgm:prSet phldrT="[Testo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Revisore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91D1179E-BD62-4C5A-81C9-4C6B876C8D09}" type="parTrans" cxnId="{FC5FA05F-1C18-491C-9CB0-B585BCA0A5FF}">
      <dgm:prSet/>
      <dgm:spPr/>
      <dgm:t>
        <a:bodyPr/>
        <a:lstStyle/>
        <a:p>
          <a:endParaRPr lang="it-IT"/>
        </a:p>
      </dgm:t>
    </dgm:pt>
    <dgm:pt modelId="{A160E65F-7334-4141-AD89-165EFF084B97}" type="sibTrans" cxnId="{FC5FA05F-1C18-491C-9CB0-B585BCA0A5FF}">
      <dgm:prSet/>
      <dgm:spPr/>
      <dgm:t>
        <a:bodyPr/>
        <a:lstStyle/>
        <a:p>
          <a:endParaRPr lang="it-IT"/>
        </a:p>
      </dgm:t>
    </dgm:pt>
    <dgm:pt modelId="{DDAD23E7-8AED-4E1E-A919-163923A20FDA}" type="pres">
      <dgm:prSet presAssocID="{535E4404-19A0-424B-945A-F71F54DB876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E881843-1FFF-4E9E-9608-CC1B8D6F2F0C}" type="pres">
      <dgm:prSet presAssocID="{BECA3A31-AD92-4F0A-B3ED-FB66269B08FE}" presName="gear1" presStyleLbl="node1" presStyleIdx="0" presStyleCnt="1" custScaleX="108287" custScaleY="10359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C2428B-9606-4B72-83BA-8927CF1D5230}" type="pres">
      <dgm:prSet presAssocID="{BECA3A31-AD92-4F0A-B3ED-FB66269B08FE}" presName="gear1srcNode" presStyleLbl="node1" presStyleIdx="0" presStyleCnt="1"/>
      <dgm:spPr/>
      <dgm:t>
        <a:bodyPr/>
        <a:lstStyle/>
        <a:p>
          <a:endParaRPr lang="it-IT"/>
        </a:p>
      </dgm:t>
    </dgm:pt>
    <dgm:pt modelId="{8ED9C8CC-1349-4A91-9330-8D76208A9FEB}" type="pres">
      <dgm:prSet presAssocID="{BECA3A31-AD92-4F0A-B3ED-FB66269B08FE}" presName="gear1dstNode" presStyleLbl="node1" presStyleIdx="0" presStyleCnt="1"/>
      <dgm:spPr/>
      <dgm:t>
        <a:bodyPr/>
        <a:lstStyle/>
        <a:p>
          <a:endParaRPr lang="it-IT"/>
        </a:p>
      </dgm:t>
    </dgm:pt>
    <dgm:pt modelId="{D5AD4DCA-C28E-491A-898E-886E3FA47FFF}" type="pres">
      <dgm:prSet presAssocID="{BECA3A31-AD92-4F0A-B3ED-FB66269B08FE}" presName="gear1ch" presStyleLbl="fgAcc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0D931B-167D-4287-A814-731DBEE18F68}" type="pres">
      <dgm:prSet presAssocID="{E6E39719-EA48-4C73-B8E4-A0D0A04CF884}" presName="connector1" presStyleLbl="sibTrans2D1" presStyleIdx="0" presStyleCnt="1"/>
      <dgm:spPr/>
      <dgm:t>
        <a:bodyPr/>
        <a:lstStyle/>
        <a:p>
          <a:endParaRPr lang="it-IT"/>
        </a:p>
      </dgm:t>
    </dgm:pt>
  </dgm:ptLst>
  <dgm:cxnLst>
    <dgm:cxn modelId="{FC5FA05F-1C18-491C-9CB0-B585BCA0A5FF}" srcId="{BECA3A31-AD92-4F0A-B3ED-FB66269B08FE}" destId="{3195934F-9415-4D2E-A66C-83A39ADF0A96}" srcOrd="3" destOrd="0" parTransId="{91D1179E-BD62-4C5A-81C9-4C6B876C8D09}" sibTransId="{A160E65F-7334-4141-AD89-165EFF084B97}"/>
    <dgm:cxn modelId="{B93AE928-DAC2-4899-A49B-1ACEF9229E3D}" type="presOf" srcId="{417B390C-0017-4147-9A68-D1E1F7C32703}" destId="{D5AD4DCA-C28E-491A-898E-886E3FA47FFF}" srcOrd="0" destOrd="1" presId="urn:microsoft.com/office/officeart/2005/8/layout/gear1"/>
    <dgm:cxn modelId="{9BC5F83C-8DC5-4C78-B5B6-D9BFA0417950}" type="presOf" srcId="{794EAC28-4879-441E-B76F-A6AE82117684}" destId="{D5AD4DCA-C28E-491A-898E-886E3FA47FFF}" srcOrd="0" destOrd="2" presId="urn:microsoft.com/office/officeart/2005/8/layout/gear1"/>
    <dgm:cxn modelId="{0989019D-944C-493D-B11B-59EB624F21A2}" type="presOf" srcId="{3195934F-9415-4D2E-A66C-83A39ADF0A96}" destId="{D5AD4DCA-C28E-491A-898E-886E3FA47FFF}" srcOrd="0" destOrd="3" presId="urn:microsoft.com/office/officeart/2005/8/layout/gear1"/>
    <dgm:cxn modelId="{137527A7-A646-440C-90BB-46316DEDB001}" srcId="{535E4404-19A0-424B-945A-F71F54DB876D}" destId="{BECA3A31-AD92-4F0A-B3ED-FB66269B08FE}" srcOrd="0" destOrd="0" parTransId="{0F9E37C4-B7D0-45CE-8583-A66DE167B781}" sibTransId="{E6E39719-EA48-4C73-B8E4-A0D0A04CF884}"/>
    <dgm:cxn modelId="{944375A7-4E0B-4E21-817A-26DF9919BE6A}" type="presOf" srcId="{BECA3A31-AD92-4F0A-B3ED-FB66269B08FE}" destId="{8ED9C8CC-1349-4A91-9330-8D76208A9FEB}" srcOrd="2" destOrd="0" presId="urn:microsoft.com/office/officeart/2005/8/layout/gear1"/>
    <dgm:cxn modelId="{3570C6C6-829A-40E2-8584-93A8E100211C}" type="presOf" srcId="{E6E39719-EA48-4C73-B8E4-A0D0A04CF884}" destId="{C00D931B-167D-4287-A814-731DBEE18F68}" srcOrd="0" destOrd="0" presId="urn:microsoft.com/office/officeart/2005/8/layout/gear1"/>
    <dgm:cxn modelId="{23175E32-D22D-4E03-843F-E29471A33A20}" type="presOf" srcId="{BECA3A31-AD92-4F0A-B3ED-FB66269B08FE}" destId="{79C2428B-9606-4B72-83BA-8927CF1D5230}" srcOrd="1" destOrd="0" presId="urn:microsoft.com/office/officeart/2005/8/layout/gear1"/>
    <dgm:cxn modelId="{6BD70016-90C5-4FF7-892C-46FAF6EEB415}" type="presOf" srcId="{535E4404-19A0-424B-945A-F71F54DB876D}" destId="{DDAD23E7-8AED-4E1E-A919-163923A20FDA}" srcOrd="0" destOrd="0" presId="urn:microsoft.com/office/officeart/2005/8/layout/gear1"/>
    <dgm:cxn modelId="{B34B6F57-A2BF-422E-B6A2-70D1DA6FAE0C}" srcId="{BECA3A31-AD92-4F0A-B3ED-FB66269B08FE}" destId="{417B390C-0017-4147-9A68-D1E1F7C32703}" srcOrd="1" destOrd="0" parTransId="{0878CD01-06CE-437F-B718-3D04371CE7D0}" sibTransId="{75D2778B-0D1F-4E30-8BC7-BF94B8C09251}"/>
    <dgm:cxn modelId="{12D2187A-F131-4C2F-9AB5-C4BA90DDF6AC}" srcId="{BECA3A31-AD92-4F0A-B3ED-FB66269B08FE}" destId="{A22EB86B-8B52-4B05-9419-72CB2580698F}" srcOrd="0" destOrd="0" parTransId="{1F50D532-D9BD-4DD1-A73C-4194A6C52476}" sibTransId="{B48ACCBF-7809-4AC3-A259-F6CF6BD1277C}"/>
    <dgm:cxn modelId="{50BEA6B5-B4D5-47AD-B311-D2145ED2270D}" type="presOf" srcId="{BECA3A31-AD92-4F0A-B3ED-FB66269B08FE}" destId="{6E881843-1FFF-4E9E-9608-CC1B8D6F2F0C}" srcOrd="0" destOrd="0" presId="urn:microsoft.com/office/officeart/2005/8/layout/gear1"/>
    <dgm:cxn modelId="{1A74B5C2-3BCA-43FC-BB6E-FEC1D852C52B}" type="presOf" srcId="{A22EB86B-8B52-4B05-9419-72CB2580698F}" destId="{D5AD4DCA-C28E-491A-898E-886E3FA47FFF}" srcOrd="0" destOrd="0" presId="urn:microsoft.com/office/officeart/2005/8/layout/gear1"/>
    <dgm:cxn modelId="{B12EF9DF-9CA4-46E2-B3D0-4AF4BD9919D9}" srcId="{BECA3A31-AD92-4F0A-B3ED-FB66269B08FE}" destId="{794EAC28-4879-441E-B76F-A6AE82117684}" srcOrd="2" destOrd="0" parTransId="{59D82C6B-AF31-4C9C-9E68-95E7C90A602F}" sibTransId="{AD51ECC2-7415-411F-AB7B-3A280303D2A8}"/>
    <dgm:cxn modelId="{8334617A-0D29-46E5-BEB8-45E623FDC445}" type="presParOf" srcId="{DDAD23E7-8AED-4E1E-A919-163923A20FDA}" destId="{6E881843-1FFF-4E9E-9608-CC1B8D6F2F0C}" srcOrd="0" destOrd="0" presId="urn:microsoft.com/office/officeart/2005/8/layout/gear1"/>
    <dgm:cxn modelId="{7D5A8C20-2BDD-4ACE-B4EE-ECFDDCBA9716}" type="presParOf" srcId="{DDAD23E7-8AED-4E1E-A919-163923A20FDA}" destId="{79C2428B-9606-4B72-83BA-8927CF1D5230}" srcOrd="1" destOrd="0" presId="urn:microsoft.com/office/officeart/2005/8/layout/gear1"/>
    <dgm:cxn modelId="{3118EB2E-C505-430C-A80E-362054F115C7}" type="presParOf" srcId="{DDAD23E7-8AED-4E1E-A919-163923A20FDA}" destId="{8ED9C8CC-1349-4A91-9330-8D76208A9FEB}" srcOrd="2" destOrd="0" presId="urn:microsoft.com/office/officeart/2005/8/layout/gear1"/>
    <dgm:cxn modelId="{EC2E8313-766C-4A1E-B597-666E054F029A}" type="presParOf" srcId="{DDAD23E7-8AED-4E1E-A919-163923A20FDA}" destId="{D5AD4DCA-C28E-491A-898E-886E3FA47FFF}" srcOrd="3" destOrd="0" presId="urn:microsoft.com/office/officeart/2005/8/layout/gear1"/>
    <dgm:cxn modelId="{A0C9FCAB-BDA2-436B-8D92-82AF43EEA22C}" type="presParOf" srcId="{DDAD23E7-8AED-4E1E-A919-163923A20FDA}" destId="{C00D931B-167D-4287-A814-731DBEE18F68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35E4404-19A0-424B-945A-F71F54DB876D}" type="doc">
      <dgm:prSet loTypeId="urn:microsoft.com/office/officeart/2005/8/layout/funnel1" loCatId="relationship" qsTypeId="urn:microsoft.com/office/officeart/2005/8/quickstyle/simple1#20" qsCatId="simple" csTypeId="urn:microsoft.com/office/officeart/2005/8/colors/accent1_2#20" csCatId="accent1" phldr="1"/>
      <dgm:spPr/>
      <dgm:t>
        <a:bodyPr/>
        <a:lstStyle/>
        <a:p>
          <a:endParaRPr lang="it-IT"/>
        </a:p>
      </dgm:t>
    </dgm:pt>
    <dgm:pt modelId="{ED9635D8-9EFD-4BA2-9933-043449CBFE4C}">
      <dgm:prSet phldrT="[Testo]" custT="1"/>
      <dgm:spPr>
        <a:solidFill>
          <a:srgbClr val="24B424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Revisori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9F3F162C-CF78-4750-A512-2A4AC303DB8A}" type="parTrans" cxnId="{CAC0D461-F6CF-49B7-999C-C85D2868E833}">
      <dgm:prSet/>
      <dgm:spPr/>
      <dgm:t>
        <a:bodyPr/>
        <a:lstStyle/>
        <a:p>
          <a:endParaRPr lang="it-IT"/>
        </a:p>
      </dgm:t>
    </dgm:pt>
    <dgm:pt modelId="{33A4F526-DC0F-496C-A9ED-D71A9A866B7B}" type="sibTrans" cxnId="{CAC0D461-F6CF-49B7-999C-C85D2868E833}">
      <dgm:prSet/>
      <dgm:spPr/>
      <dgm:t>
        <a:bodyPr/>
        <a:lstStyle/>
        <a:p>
          <a:endParaRPr lang="it-IT"/>
        </a:p>
      </dgm:t>
    </dgm:pt>
    <dgm:pt modelId="{70C50213-380C-4F84-9622-057B09D3D3C8}">
      <dgm:prSet phldrT="[Testo]" custT="1"/>
      <dgm:spPr>
        <a:solidFill>
          <a:srgbClr val="3EA8A8"/>
        </a:solidFill>
      </dgm:spPr>
      <dgm:t>
        <a:bodyPr/>
        <a:lstStyle/>
        <a:p>
          <a:r>
            <a:rPr lang="it-IT" sz="2000" dirty="0" smtClean="0">
              <a:solidFill>
                <a:schemeClr val="tx1">
                  <a:lumMod val="25000"/>
                </a:schemeClr>
              </a:solidFill>
            </a:rPr>
            <a:t>Traduttori</a:t>
          </a:r>
          <a:endParaRPr lang="it-IT" sz="2000" dirty="0">
            <a:solidFill>
              <a:schemeClr val="tx1">
                <a:lumMod val="25000"/>
              </a:schemeClr>
            </a:solidFill>
          </a:endParaRPr>
        </a:p>
      </dgm:t>
    </dgm:pt>
    <dgm:pt modelId="{19B71C72-9375-40C2-B224-01B76C902F97}" type="parTrans" cxnId="{223A7F88-0607-408D-B6C3-C6B578B45872}">
      <dgm:prSet/>
      <dgm:spPr/>
      <dgm:t>
        <a:bodyPr/>
        <a:lstStyle/>
        <a:p>
          <a:endParaRPr lang="it-IT"/>
        </a:p>
      </dgm:t>
    </dgm:pt>
    <dgm:pt modelId="{1904F5C9-952A-4069-B808-5B74A5424DCF}" type="sibTrans" cxnId="{223A7F88-0607-408D-B6C3-C6B578B45872}">
      <dgm:prSet/>
      <dgm:spPr/>
      <dgm:t>
        <a:bodyPr/>
        <a:lstStyle/>
        <a:p>
          <a:endParaRPr lang="it-IT"/>
        </a:p>
      </dgm:t>
    </dgm:pt>
    <dgm:pt modelId="{121C3EA4-E629-4A1D-9085-E6A91CD50A4A}">
      <dgm:prSet phldrT="[Testo]" custT="1"/>
      <dgm:spPr>
        <a:solidFill>
          <a:schemeClr val="tx1"/>
        </a:solidFill>
      </dgm:spPr>
      <dgm:t>
        <a:bodyPr/>
        <a:lstStyle/>
        <a:p>
          <a:r>
            <a:rPr lang="it-IT" sz="1800" dirty="0" smtClean="0">
              <a:solidFill>
                <a:schemeClr val="tx1">
                  <a:lumMod val="25000"/>
                </a:schemeClr>
              </a:solidFill>
            </a:rPr>
            <a:t>Redattori</a:t>
          </a:r>
          <a:endParaRPr lang="it-IT" sz="1800" dirty="0">
            <a:solidFill>
              <a:schemeClr val="tx1">
                <a:lumMod val="25000"/>
              </a:schemeClr>
            </a:solidFill>
          </a:endParaRPr>
        </a:p>
      </dgm:t>
    </dgm:pt>
    <dgm:pt modelId="{10A3AC10-FDF5-490C-B5BB-ACA46FFEDEC4}" type="parTrans" cxnId="{1F1E3C60-6D7D-4D74-84A2-D72614E39E67}">
      <dgm:prSet/>
      <dgm:spPr/>
      <dgm:t>
        <a:bodyPr/>
        <a:lstStyle/>
        <a:p>
          <a:endParaRPr lang="it-IT"/>
        </a:p>
      </dgm:t>
    </dgm:pt>
    <dgm:pt modelId="{04735789-9934-4916-91AE-60B41B6D5A6C}" type="sibTrans" cxnId="{1F1E3C60-6D7D-4D74-84A2-D72614E39E67}">
      <dgm:prSet/>
      <dgm:spPr/>
      <dgm:t>
        <a:bodyPr/>
        <a:lstStyle/>
        <a:p>
          <a:endParaRPr lang="it-IT"/>
        </a:p>
      </dgm:t>
    </dgm:pt>
    <dgm:pt modelId="{2BAD7A03-CAD1-44C2-887C-9721482CDCA3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email, commenti,</a:t>
          </a:r>
        </a:p>
        <a:p>
          <a:r>
            <a:rPr lang="it-IT" dirty="0" err="1" smtClean="0">
              <a:solidFill>
                <a:schemeClr val="tx1">
                  <a:lumMod val="25000"/>
                </a:schemeClr>
              </a:solidFill>
            </a:rPr>
            <a:t>Wiki</a:t>
          </a:r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, blog, forum online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2CFECDE8-73B4-4868-AF64-A5CD1B554052}" type="parTrans" cxnId="{37C8451D-09D1-421C-A84E-FE544CAEBC82}">
      <dgm:prSet/>
      <dgm:spPr/>
      <dgm:t>
        <a:bodyPr/>
        <a:lstStyle/>
        <a:p>
          <a:endParaRPr lang="it-IT"/>
        </a:p>
      </dgm:t>
    </dgm:pt>
    <dgm:pt modelId="{6A812F95-9CF3-4B5C-A094-7366957BE49F}" type="sibTrans" cxnId="{37C8451D-09D1-421C-A84E-FE544CAEBC82}">
      <dgm:prSet/>
      <dgm:spPr/>
      <dgm:t>
        <a:bodyPr/>
        <a:lstStyle/>
        <a:p>
          <a:endParaRPr lang="it-IT"/>
        </a:p>
      </dgm:t>
    </dgm:pt>
    <dgm:pt modelId="{1B75A494-60F3-437B-8259-F06A88599C81}" type="pres">
      <dgm:prSet presAssocID="{535E4404-19A0-424B-945A-F71F54DB87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D3147A1-4257-4EA8-8684-28195DAD556D}" type="pres">
      <dgm:prSet presAssocID="{535E4404-19A0-424B-945A-F71F54DB876D}" presName="ellipse" presStyleLbl="trBgShp" presStyleIdx="0" presStyleCnt="1"/>
      <dgm:spPr/>
    </dgm:pt>
    <dgm:pt modelId="{E234025F-4B55-44AA-9078-A57402AB6D00}" type="pres">
      <dgm:prSet presAssocID="{535E4404-19A0-424B-945A-F71F54DB876D}" presName="arrow1" presStyleLbl="fgShp" presStyleIdx="0" presStyleCnt="1" custScaleY="87115" custLinFactNeighborX="4872" custLinFactNeighborY="-38462"/>
      <dgm:spPr>
        <a:solidFill>
          <a:srgbClr val="EFB511"/>
        </a:solidFill>
      </dgm:spPr>
      <dgm:t>
        <a:bodyPr/>
        <a:lstStyle/>
        <a:p>
          <a:endParaRPr lang="it-IT"/>
        </a:p>
      </dgm:t>
    </dgm:pt>
    <dgm:pt modelId="{0ADC90D4-C8F3-4CC0-B3C1-1966242E43EE}" type="pres">
      <dgm:prSet presAssocID="{535E4404-19A0-424B-945A-F71F54DB876D}" presName="rectangle" presStyleLbl="revTx" presStyleIdx="0" presStyleCnt="1" custLinFactNeighborX="1282" custLinFactNeighborY="-118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E44F97-5A91-447C-B259-B8C2F470A1F4}" type="pres">
      <dgm:prSet presAssocID="{70C50213-380C-4F84-9622-057B09D3D3C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8DE11B-5493-4FA0-BC8E-8C28BC04D7EB}" type="pres">
      <dgm:prSet presAssocID="{121C3EA4-E629-4A1D-9085-E6A91CD50A4A}" presName="item2" presStyleLbl="node1" presStyleIdx="1" presStyleCnt="3" custScaleX="119373" custScaleY="1021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5BCFD7-28E6-471D-B4D3-30CBFB159F6A}" type="pres">
      <dgm:prSet presAssocID="{2BAD7A03-CAD1-44C2-887C-9721482CDCA3}" presName="item3" presStyleLbl="node1" presStyleIdx="2" presStyleCnt="3" custScaleX="122906" custScaleY="993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7465C8-E397-442A-A2F5-2E073BE09BEC}" type="pres">
      <dgm:prSet presAssocID="{535E4404-19A0-424B-945A-F71F54DB876D}" presName="funnel" presStyleLbl="trAlignAcc1" presStyleIdx="0" presStyleCnt="1" custScaleX="128571" custScaleY="98901" custLinFactNeighborX="-916" custLinFactNeighborY="-2999"/>
      <dgm:spPr/>
      <dgm:t>
        <a:bodyPr/>
        <a:lstStyle/>
        <a:p>
          <a:endParaRPr lang="it-IT"/>
        </a:p>
      </dgm:t>
    </dgm:pt>
  </dgm:ptLst>
  <dgm:cxnLst>
    <dgm:cxn modelId="{F05D8AB5-0E75-4514-A431-B6C81084200C}" type="presOf" srcId="{2BAD7A03-CAD1-44C2-887C-9721482CDCA3}" destId="{0ADC90D4-C8F3-4CC0-B3C1-1966242E43EE}" srcOrd="0" destOrd="0" presId="urn:microsoft.com/office/officeart/2005/8/layout/funnel1"/>
    <dgm:cxn modelId="{223A7F88-0607-408D-B6C3-C6B578B45872}" srcId="{535E4404-19A0-424B-945A-F71F54DB876D}" destId="{70C50213-380C-4F84-9622-057B09D3D3C8}" srcOrd="1" destOrd="0" parTransId="{19B71C72-9375-40C2-B224-01B76C902F97}" sibTransId="{1904F5C9-952A-4069-B808-5B74A5424DCF}"/>
    <dgm:cxn modelId="{37C8451D-09D1-421C-A84E-FE544CAEBC82}" srcId="{535E4404-19A0-424B-945A-F71F54DB876D}" destId="{2BAD7A03-CAD1-44C2-887C-9721482CDCA3}" srcOrd="3" destOrd="0" parTransId="{2CFECDE8-73B4-4868-AF64-A5CD1B554052}" sibTransId="{6A812F95-9CF3-4B5C-A094-7366957BE49F}"/>
    <dgm:cxn modelId="{1F1E3C60-6D7D-4D74-84A2-D72614E39E67}" srcId="{535E4404-19A0-424B-945A-F71F54DB876D}" destId="{121C3EA4-E629-4A1D-9085-E6A91CD50A4A}" srcOrd="2" destOrd="0" parTransId="{10A3AC10-FDF5-490C-B5BB-ACA46FFEDEC4}" sibTransId="{04735789-9934-4916-91AE-60B41B6D5A6C}"/>
    <dgm:cxn modelId="{CAC0D461-F6CF-49B7-999C-C85D2868E833}" srcId="{535E4404-19A0-424B-945A-F71F54DB876D}" destId="{ED9635D8-9EFD-4BA2-9933-043449CBFE4C}" srcOrd="0" destOrd="0" parTransId="{9F3F162C-CF78-4750-A512-2A4AC303DB8A}" sibTransId="{33A4F526-DC0F-496C-A9ED-D71A9A866B7B}"/>
    <dgm:cxn modelId="{12116CC1-D865-4D0C-BFC6-87672156E1A1}" type="presOf" srcId="{535E4404-19A0-424B-945A-F71F54DB876D}" destId="{1B75A494-60F3-437B-8259-F06A88599C81}" srcOrd="0" destOrd="0" presId="urn:microsoft.com/office/officeart/2005/8/layout/funnel1"/>
    <dgm:cxn modelId="{2E883F9E-EE50-4D2D-9A44-66A7B196762B}" type="presOf" srcId="{ED9635D8-9EFD-4BA2-9933-043449CBFE4C}" destId="{3D5BCFD7-28E6-471D-B4D3-30CBFB159F6A}" srcOrd="0" destOrd="0" presId="urn:microsoft.com/office/officeart/2005/8/layout/funnel1"/>
    <dgm:cxn modelId="{8277C7C4-7947-4FA9-A14A-947B06A48AD0}" type="presOf" srcId="{70C50213-380C-4F84-9622-057B09D3D3C8}" destId="{FA8DE11B-5493-4FA0-BC8E-8C28BC04D7EB}" srcOrd="0" destOrd="0" presId="urn:microsoft.com/office/officeart/2005/8/layout/funnel1"/>
    <dgm:cxn modelId="{9E2F846F-01F4-4297-925C-79A36A35A5E2}" type="presOf" srcId="{121C3EA4-E629-4A1D-9085-E6A91CD50A4A}" destId="{5BE44F97-5A91-447C-B259-B8C2F470A1F4}" srcOrd="0" destOrd="0" presId="urn:microsoft.com/office/officeart/2005/8/layout/funnel1"/>
    <dgm:cxn modelId="{543B708C-8185-46B2-988E-7D171AC3A204}" type="presParOf" srcId="{1B75A494-60F3-437B-8259-F06A88599C81}" destId="{9D3147A1-4257-4EA8-8684-28195DAD556D}" srcOrd="0" destOrd="0" presId="urn:microsoft.com/office/officeart/2005/8/layout/funnel1"/>
    <dgm:cxn modelId="{45E40FF0-9124-4A3C-B846-A558673DB4E1}" type="presParOf" srcId="{1B75A494-60F3-437B-8259-F06A88599C81}" destId="{E234025F-4B55-44AA-9078-A57402AB6D00}" srcOrd="1" destOrd="0" presId="urn:microsoft.com/office/officeart/2005/8/layout/funnel1"/>
    <dgm:cxn modelId="{C41787AD-DE7D-407B-80F1-62CB1BAC164A}" type="presParOf" srcId="{1B75A494-60F3-437B-8259-F06A88599C81}" destId="{0ADC90D4-C8F3-4CC0-B3C1-1966242E43EE}" srcOrd="2" destOrd="0" presId="urn:microsoft.com/office/officeart/2005/8/layout/funnel1"/>
    <dgm:cxn modelId="{51DC6A00-EF50-40CF-BD45-FBF18277FD98}" type="presParOf" srcId="{1B75A494-60F3-437B-8259-F06A88599C81}" destId="{5BE44F97-5A91-447C-B259-B8C2F470A1F4}" srcOrd="3" destOrd="0" presId="urn:microsoft.com/office/officeart/2005/8/layout/funnel1"/>
    <dgm:cxn modelId="{C45F402A-5187-41D9-9581-C537499F6A41}" type="presParOf" srcId="{1B75A494-60F3-437B-8259-F06A88599C81}" destId="{FA8DE11B-5493-4FA0-BC8E-8C28BC04D7EB}" srcOrd="4" destOrd="0" presId="urn:microsoft.com/office/officeart/2005/8/layout/funnel1"/>
    <dgm:cxn modelId="{9126C8B4-1FFD-4CD8-A2F1-1E7EB34C8F12}" type="presParOf" srcId="{1B75A494-60F3-437B-8259-F06A88599C81}" destId="{3D5BCFD7-28E6-471D-B4D3-30CBFB159F6A}" srcOrd="5" destOrd="0" presId="urn:microsoft.com/office/officeart/2005/8/layout/funnel1"/>
    <dgm:cxn modelId="{78C4660E-8C7F-4402-B6DD-FDCB5672EB97}" type="presParOf" srcId="{1B75A494-60F3-437B-8259-F06A88599C81}" destId="{B87465C8-E397-442A-A2F5-2E073BE09BE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35E4404-19A0-424B-945A-F71F54DB876D}" type="doc">
      <dgm:prSet loTypeId="urn:microsoft.com/office/officeart/2005/8/layout/cycle3" loCatId="cycle" qsTypeId="urn:microsoft.com/office/officeart/2005/8/quickstyle/simple1#21" qsCatId="simple" csTypeId="urn:microsoft.com/office/officeart/2005/8/colors/accent1_2#21" csCatId="accent1" phldr="1"/>
      <dgm:spPr/>
      <dgm:t>
        <a:bodyPr/>
        <a:lstStyle/>
        <a:p>
          <a:endParaRPr lang="it-IT"/>
        </a:p>
      </dgm:t>
    </dgm:pt>
    <dgm:pt modelId="{BECA3A31-AD92-4F0A-B3ED-FB66269B08FE}">
      <dgm:prSet phldrT="[Testo]" custT="1"/>
      <dgm:spPr>
        <a:solidFill>
          <a:srgbClr val="EFB511"/>
        </a:solidFill>
      </dgm:spPr>
      <dgm:t>
        <a:bodyPr/>
        <a:lstStyle/>
        <a:p>
          <a:r>
            <a:rPr lang="it-IT" sz="2400" i="1" dirty="0" err="1" smtClean="0">
              <a:solidFill>
                <a:schemeClr val="tx1">
                  <a:lumMod val="25000"/>
                </a:schemeClr>
              </a:solidFill>
            </a:rPr>
            <a:t>Tracked</a:t>
          </a:r>
          <a:r>
            <a:rPr lang="it-IT" sz="2400" i="1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it-IT" sz="2400" i="1" dirty="0" err="1" smtClean="0">
              <a:solidFill>
                <a:schemeClr val="tx1">
                  <a:lumMod val="25000"/>
                </a:schemeClr>
              </a:solidFill>
            </a:rPr>
            <a:t>changes</a:t>
          </a:r>
          <a:r>
            <a:rPr lang="it-IT" sz="2400" i="1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it-IT" sz="2400" dirty="0" smtClean="0">
              <a:solidFill>
                <a:schemeClr val="tx1">
                  <a:lumMod val="25000"/>
                </a:schemeClr>
              </a:solidFill>
            </a:rPr>
            <a:t>e </a:t>
          </a:r>
          <a:r>
            <a:rPr lang="it-IT" sz="2400" i="1" dirty="0" smtClean="0">
              <a:solidFill>
                <a:schemeClr val="tx1">
                  <a:lumMod val="25000"/>
                </a:schemeClr>
              </a:solidFill>
            </a:rPr>
            <a:t>feedback</a:t>
          </a:r>
          <a:r>
            <a:rPr lang="it-IT" sz="2400" dirty="0" smtClean="0">
              <a:solidFill>
                <a:schemeClr val="tx1">
                  <a:lumMod val="25000"/>
                </a:schemeClr>
              </a:solidFill>
            </a:rPr>
            <a:t> dopo QA e revisioni</a:t>
          </a:r>
          <a:endParaRPr lang="it-IT" sz="2400" dirty="0">
            <a:solidFill>
              <a:schemeClr val="tx1">
                <a:lumMod val="25000"/>
              </a:schemeClr>
            </a:solidFill>
          </a:endParaRPr>
        </a:p>
      </dgm:t>
    </dgm:pt>
    <dgm:pt modelId="{0F9E37C4-B7D0-45CE-8583-A66DE167B781}" type="parTrans" cxnId="{137527A7-A646-440C-90BB-46316DEDB001}">
      <dgm:prSet/>
      <dgm:spPr/>
      <dgm:t>
        <a:bodyPr/>
        <a:lstStyle/>
        <a:p>
          <a:endParaRPr lang="it-IT"/>
        </a:p>
      </dgm:t>
    </dgm:pt>
    <dgm:pt modelId="{E6E39719-EA48-4C73-B8E4-A0D0A04CF884}" type="sibTrans" cxnId="{137527A7-A646-440C-90BB-46316DEDB001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ED9635D8-9EFD-4BA2-9933-043449CBFE4C}">
      <dgm:prSet phldrT="[Testo]"/>
      <dgm:spPr>
        <a:solidFill>
          <a:schemeClr val="tx1"/>
        </a:solidFill>
      </dgm:spPr>
      <dgm:t>
        <a:bodyPr/>
        <a:lstStyle/>
        <a:p>
          <a:r>
            <a:rPr lang="it-IT" i="1" dirty="0" smtClean="0">
              <a:solidFill>
                <a:schemeClr val="tx1">
                  <a:lumMod val="25000"/>
                </a:schemeClr>
              </a:solidFill>
            </a:rPr>
            <a:t>Redattori</a:t>
          </a:r>
          <a:endParaRPr lang="it-IT" i="1" dirty="0">
            <a:solidFill>
              <a:schemeClr val="tx1">
                <a:lumMod val="25000"/>
              </a:schemeClr>
            </a:solidFill>
          </a:endParaRPr>
        </a:p>
      </dgm:t>
    </dgm:pt>
    <dgm:pt modelId="{9F3F162C-CF78-4750-A512-2A4AC303DB8A}" type="parTrans" cxnId="{CAC0D461-F6CF-49B7-999C-C85D2868E833}">
      <dgm:prSet/>
      <dgm:spPr/>
      <dgm:t>
        <a:bodyPr/>
        <a:lstStyle/>
        <a:p>
          <a:endParaRPr lang="it-IT"/>
        </a:p>
      </dgm:t>
    </dgm:pt>
    <dgm:pt modelId="{33A4F526-DC0F-496C-A9ED-D71A9A866B7B}" type="sibTrans" cxnId="{CAC0D461-F6CF-49B7-999C-C85D2868E833}">
      <dgm:prSet/>
      <dgm:spPr/>
      <dgm:t>
        <a:bodyPr/>
        <a:lstStyle/>
        <a:p>
          <a:endParaRPr lang="it-IT"/>
        </a:p>
      </dgm:t>
    </dgm:pt>
    <dgm:pt modelId="{70C50213-380C-4F84-9622-057B09D3D3C8}">
      <dgm:prSet phldrT="[Testo]"/>
      <dgm:spPr>
        <a:solidFill>
          <a:srgbClr val="3EA8A8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Traduttori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19B71C72-9375-40C2-B224-01B76C902F97}" type="parTrans" cxnId="{223A7F88-0607-408D-B6C3-C6B578B45872}">
      <dgm:prSet/>
      <dgm:spPr/>
      <dgm:t>
        <a:bodyPr/>
        <a:lstStyle/>
        <a:p>
          <a:endParaRPr lang="it-IT"/>
        </a:p>
      </dgm:t>
    </dgm:pt>
    <dgm:pt modelId="{1904F5C9-952A-4069-B808-5B74A5424DCF}" type="sibTrans" cxnId="{223A7F88-0607-408D-B6C3-C6B578B45872}">
      <dgm:prSet/>
      <dgm:spPr/>
      <dgm:t>
        <a:bodyPr/>
        <a:lstStyle/>
        <a:p>
          <a:endParaRPr lang="it-IT"/>
        </a:p>
      </dgm:t>
    </dgm:pt>
    <dgm:pt modelId="{8D821292-591F-4C08-879F-9DA047EF3C4B}">
      <dgm:prSet phldrT="[Testo]"/>
      <dgm:spPr>
        <a:solidFill>
          <a:srgbClr val="24B424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25000"/>
                </a:schemeClr>
              </a:solidFill>
            </a:rPr>
            <a:t>Revisori</a:t>
          </a:r>
          <a:endParaRPr lang="it-IT" dirty="0">
            <a:solidFill>
              <a:schemeClr val="tx1">
                <a:lumMod val="25000"/>
              </a:schemeClr>
            </a:solidFill>
          </a:endParaRPr>
        </a:p>
      </dgm:t>
    </dgm:pt>
    <dgm:pt modelId="{60C99BAE-DBEE-408A-8984-D8359045BF8F}" type="parTrans" cxnId="{259C5A44-3D39-4B36-9F55-40CE1E30550F}">
      <dgm:prSet/>
      <dgm:spPr/>
      <dgm:t>
        <a:bodyPr/>
        <a:lstStyle/>
        <a:p>
          <a:endParaRPr lang="it-IT"/>
        </a:p>
      </dgm:t>
    </dgm:pt>
    <dgm:pt modelId="{CEFEC393-12CC-4D00-A4DE-71CA6949BA24}" type="sibTrans" cxnId="{259C5A44-3D39-4B36-9F55-40CE1E30550F}">
      <dgm:prSet/>
      <dgm:spPr/>
      <dgm:t>
        <a:bodyPr/>
        <a:lstStyle/>
        <a:p>
          <a:endParaRPr lang="it-IT"/>
        </a:p>
      </dgm:t>
    </dgm:pt>
    <dgm:pt modelId="{317849BF-449D-4B95-B42E-798033FD03B3}" type="pres">
      <dgm:prSet presAssocID="{535E4404-19A0-424B-945A-F71F54DB87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834FE2B-1930-49B2-A8FD-DF59ADCD1D71}" type="pres">
      <dgm:prSet presAssocID="{535E4404-19A0-424B-945A-F71F54DB876D}" presName="cycle" presStyleCnt="0"/>
      <dgm:spPr/>
    </dgm:pt>
    <dgm:pt modelId="{7E690639-4BED-4DAC-AAE2-C93972722505}" type="pres">
      <dgm:prSet presAssocID="{BECA3A31-AD92-4F0A-B3ED-FB66269B08F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5EE9C1-DF77-436E-8690-B5AADCEFD838}" type="pres">
      <dgm:prSet presAssocID="{E6E39719-EA48-4C73-B8E4-A0D0A04CF884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35A9DE16-B2F3-4DDB-83AD-626DB9341A9C}" type="pres">
      <dgm:prSet presAssocID="{ED9635D8-9EFD-4BA2-9933-043449CBFE4C}" presName="nodeFollowingNodes" presStyleLbl="node1" presStyleIdx="1" presStyleCnt="4" custScaleX="86531" custScaleY="7767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B540A9-DC6E-4D0F-AEAB-CB765BBED363}" type="pres">
      <dgm:prSet presAssocID="{70C50213-380C-4F84-9622-057B09D3D3C8}" presName="nodeFollowingNodes" presStyleLbl="node1" presStyleIdx="2" presStyleCnt="4" custScaleX="93300" custScaleY="711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AAD262-DCBF-47DB-83F0-04F3ACFEE46E}" type="pres">
      <dgm:prSet presAssocID="{8D821292-591F-4C08-879F-9DA047EF3C4B}" presName="nodeFollowingNodes" presStyleLbl="node1" presStyleIdx="3" presStyleCnt="4" custScaleX="89324" custScaleY="74759" custRadScaleRad="107056" custRadScaleInc="-9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23A7F88-0607-408D-B6C3-C6B578B45872}" srcId="{535E4404-19A0-424B-945A-F71F54DB876D}" destId="{70C50213-380C-4F84-9622-057B09D3D3C8}" srcOrd="2" destOrd="0" parTransId="{19B71C72-9375-40C2-B224-01B76C902F97}" sibTransId="{1904F5C9-952A-4069-B808-5B74A5424DCF}"/>
    <dgm:cxn modelId="{CAC0D461-F6CF-49B7-999C-C85D2868E833}" srcId="{535E4404-19A0-424B-945A-F71F54DB876D}" destId="{ED9635D8-9EFD-4BA2-9933-043449CBFE4C}" srcOrd="1" destOrd="0" parTransId="{9F3F162C-CF78-4750-A512-2A4AC303DB8A}" sibTransId="{33A4F526-DC0F-496C-A9ED-D71A9A866B7B}"/>
    <dgm:cxn modelId="{259C5A44-3D39-4B36-9F55-40CE1E30550F}" srcId="{535E4404-19A0-424B-945A-F71F54DB876D}" destId="{8D821292-591F-4C08-879F-9DA047EF3C4B}" srcOrd="3" destOrd="0" parTransId="{60C99BAE-DBEE-408A-8984-D8359045BF8F}" sibTransId="{CEFEC393-12CC-4D00-A4DE-71CA6949BA24}"/>
    <dgm:cxn modelId="{137527A7-A646-440C-90BB-46316DEDB001}" srcId="{535E4404-19A0-424B-945A-F71F54DB876D}" destId="{BECA3A31-AD92-4F0A-B3ED-FB66269B08FE}" srcOrd="0" destOrd="0" parTransId="{0F9E37C4-B7D0-45CE-8583-A66DE167B781}" sibTransId="{E6E39719-EA48-4C73-B8E4-A0D0A04CF884}"/>
    <dgm:cxn modelId="{E57CA3CC-AE38-4F06-B7D7-8672E516CFDF}" type="presOf" srcId="{BECA3A31-AD92-4F0A-B3ED-FB66269B08FE}" destId="{7E690639-4BED-4DAC-AAE2-C93972722505}" srcOrd="0" destOrd="0" presId="urn:microsoft.com/office/officeart/2005/8/layout/cycle3"/>
    <dgm:cxn modelId="{59E96CF8-507B-49D3-9E63-4340ECBB0B0A}" type="presOf" srcId="{E6E39719-EA48-4C73-B8E4-A0D0A04CF884}" destId="{8D5EE9C1-DF77-436E-8690-B5AADCEFD838}" srcOrd="0" destOrd="0" presId="urn:microsoft.com/office/officeart/2005/8/layout/cycle3"/>
    <dgm:cxn modelId="{6D700DD1-48A9-4DFA-9782-D3DA1A71E103}" type="presOf" srcId="{535E4404-19A0-424B-945A-F71F54DB876D}" destId="{317849BF-449D-4B95-B42E-798033FD03B3}" srcOrd="0" destOrd="0" presId="urn:microsoft.com/office/officeart/2005/8/layout/cycle3"/>
    <dgm:cxn modelId="{D5A2AA77-D268-48E9-A32B-78EAC46855B7}" type="presOf" srcId="{8D821292-591F-4C08-879F-9DA047EF3C4B}" destId="{C7AAD262-DCBF-47DB-83F0-04F3ACFEE46E}" srcOrd="0" destOrd="0" presId="urn:microsoft.com/office/officeart/2005/8/layout/cycle3"/>
    <dgm:cxn modelId="{BB65B532-24AD-4B2B-9A32-9BB07FA597C7}" type="presOf" srcId="{70C50213-380C-4F84-9622-057B09D3D3C8}" destId="{53B540A9-DC6E-4D0F-AEAB-CB765BBED363}" srcOrd="0" destOrd="0" presId="urn:microsoft.com/office/officeart/2005/8/layout/cycle3"/>
    <dgm:cxn modelId="{B24A594F-D2FE-4921-92FB-A064700B9E83}" type="presOf" srcId="{ED9635D8-9EFD-4BA2-9933-043449CBFE4C}" destId="{35A9DE16-B2F3-4DDB-83AD-626DB9341A9C}" srcOrd="0" destOrd="0" presId="urn:microsoft.com/office/officeart/2005/8/layout/cycle3"/>
    <dgm:cxn modelId="{0C890C3D-D3FD-48EE-92EF-7CE13771006C}" type="presParOf" srcId="{317849BF-449D-4B95-B42E-798033FD03B3}" destId="{A834FE2B-1930-49B2-A8FD-DF59ADCD1D71}" srcOrd="0" destOrd="0" presId="urn:microsoft.com/office/officeart/2005/8/layout/cycle3"/>
    <dgm:cxn modelId="{5D10B02B-6C77-40C9-BC9B-A46FB3B9D967}" type="presParOf" srcId="{A834FE2B-1930-49B2-A8FD-DF59ADCD1D71}" destId="{7E690639-4BED-4DAC-AAE2-C93972722505}" srcOrd="0" destOrd="0" presId="urn:microsoft.com/office/officeart/2005/8/layout/cycle3"/>
    <dgm:cxn modelId="{5BED74BF-EF4D-4033-A095-C23614093A28}" type="presParOf" srcId="{A834FE2B-1930-49B2-A8FD-DF59ADCD1D71}" destId="{8D5EE9C1-DF77-436E-8690-B5AADCEFD838}" srcOrd="1" destOrd="0" presId="urn:microsoft.com/office/officeart/2005/8/layout/cycle3"/>
    <dgm:cxn modelId="{0C5FD2AD-D0DF-460B-B353-9F8721656172}" type="presParOf" srcId="{A834FE2B-1930-49B2-A8FD-DF59ADCD1D71}" destId="{35A9DE16-B2F3-4DDB-83AD-626DB9341A9C}" srcOrd="2" destOrd="0" presId="urn:microsoft.com/office/officeart/2005/8/layout/cycle3"/>
    <dgm:cxn modelId="{8EA281C8-D605-4710-89A0-ADD8E9B7F6DB}" type="presParOf" srcId="{A834FE2B-1930-49B2-A8FD-DF59ADCD1D71}" destId="{53B540A9-DC6E-4D0F-AEAB-CB765BBED363}" srcOrd="3" destOrd="0" presId="urn:microsoft.com/office/officeart/2005/8/layout/cycle3"/>
    <dgm:cxn modelId="{65D29916-39A2-464B-B4A9-C4581FB30E9C}" type="presParOf" srcId="{A834FE2B-1930-49B2-A8FD-DF59ADCD1D71}" destId="{C7AAD262-DCBF-47DB-83F0-04F3ACFEE46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27C8F52-9334-41CD-8A72-B531515DA814}" type="doc">
      <dgm:prSet loTypeId="urn:microsoft.com/office/officeart/2005/8/layout/default#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s-ES_tradnl"/>
        </a:p>
      </dgm:t>
    </dgm:pt>
    <dgm:pt modelId="{3F6E6935-4067-4952-93F8-F6996C7A5DBC}">
      <dgm:prSet phldrT="[Testo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Gestione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e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archiviazione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materiale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di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riferimento</a:t>
          </a:r>
          <a:endParaRPr lang="es-ES_tradnl" dirty="0">
            <a:solidFill>
              <a:schemeClr val="tx1">
                <a:lumMod val="25000"/>
              </a:schemeClr>
            </a:solidFill>
          </a:endParaRPr>
        </a:p>
      </dgm:t>
    </dgm:pt>
    <dgm:pt modelId="{2E738F8C-9BC4-4579-B654-8F2190DDAB3E}" type="parTrans" cxnId="{1458049E-2AB5-4B40-9F9B-69B82CAB4414}">
      <dgm:prSet/>
      <dgm:spPr/>
      <dgm:t>
        <a:bodyPr/>
        <a:lstStyle/>
        <a:p>
          <a:endParaRPr lang="es-ES_tradnl"/>
        </a:p>
      </dgm:t>
    </dgm:pt>
    <dgm:pt modelId="{2C7F5D4E-5D3D-4D92-8E1A-4D48017C2BB6}" type="sibTrans" cxnId="{1458049E-2AB5-4B40-9F9B-69B82CAB4414}">
      <dgm:prSet/>
      <dgm:spPr/>
      <dgm:t>
        <a:bodyPr/>
        <a:lstStyle/>
        <a:p>
          <a:endParaRPr lang="es-ES_tradnl"/>
        </a:p>
      </dgm:t>
    </dgm:pt>
    <dgm:pt modelId="{1BA016DB-D0CB-40E3-934E-57F3D70B9CB9}">
      <dgm:prSet/>
      <dgm:spPr>
        <a:solidFill>
          <a:schemeClr val="tx1"/>
        </a:solidFill>
      </dgm:spPr>
      <dgm:t>
        <a:bodyPr/>
        <a:lstStyle/>
        <a:p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Redazione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per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mercati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internazionali</a:t>
          </a:r>
          <a:endParaRPr lang="en-GB" dirty="0" smtClean="0">
            <a:solidFill>
              <a:schemeClr val="tx1">
                <a:lumMod val="25000"/>
              </a:schemeClr>
            </a:solidFill>
          </a:endParaRPr>
        </a:p>
      </dgm:t>
    </dgm:pt>
    <dgm:pt modelId="{EB4E2EBD-5C25-4474-AD93-EE4CBFCBDE45}" type="parTrans" cxnId="{4C495A49-07E9-45E8-800B-B6F85AB3A588}">
      <dgm:prSet/>
      <dgm:spPr/>
      <dgm:t>
        <a:bodyPr/>
        <a:lstStyle/>
        <a:p>
          <a:endParaRPr lang="es-ES_tradnl"/>
        </a:p>
      </dgm:t>
    </dgm:pt>
    <dgm:pt modelId="{4ED588D0-8C96-4701-96FE-48593C784FC8}" type="sibTrans" cxnId="{4C495A49-07E9-45E8-800B-B6F85AB3A588}">
      <dgm:prSet/>
      <dgm:spPr/>
      <dgm:t>
        <a:bodyPr/>
        <a:lstStyle/>
        <a:p>
          <a:endParaRPr lang="es-ES_tradnl"/>
        </a:p>
      </dgm:t>
    </dgm:pt>
    <dgm:pt modelId="{B79EBC8A-F25A-4600-AA3C-066A16CAD10E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Gestione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risorse</a:t>
          </a:r>
          <a:endParaRPr lang="en-GB" dirty="0" smtClean="0">
            <a:solidFill>
              <a:schemeClr val="tx1">
                <a:lumMod val="25000"/>
              </a:schemeClr>
            </a:solidFill>
          </a:endParaRPr>
        </a:p>
      </dgm:t>
    </dgm:pt>
    <dgm:pt modelId="{0672B419-E90A-4F6F-BCAA-DB5069E2144D}" type="parTrans" cxnId="{305E04EB-52F1-4BF6-B59B-1875F90BC87E}">
      <dgm:prSet/>
      <dgm:spPr/>
      <dgm:t>
        <a:bodyPr/>
        <a:lstStyle/>
        <a:p>
          <a:endParaRPr lang="es-ES_tradnl"/>
        </a:p>
      </dgm:t>
    </dgm:pt>
    <dgm:pt modelId="{634B8D98-6E81-4D26-B286-F3ABC0839B6F}" type="sibTrans" cxnId="{305E04EB-52F1-4BF6-B59B-1875F90BC87E}">
      <dgm:prSet/>
      <dgm:spPr/>
      <dgm:t>
        <a:bodyPr/>
        <a:lstStyle/>
        <a:p>
          <a:endParaRPr lang="es-ES_tradnl"/>
        </a:p>
      </dgm:t>
    </dgm:pt>
    <dgm:pt modelId="{695CEFEC-CCC6-481E-9E78-88DAB0026336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Pianificazione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 e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supporto</a:t>
          </a:r>
          <a:endParaRPr lang="en-GB" dirty="0" smtClean="0">
            <a:solidFill>
              <a:schemeClr val="tx1">
                <a:lumMod val="25000"/>
              </a:schemeClr>
            </a:solidFill>
          </a:endParaRPr>
        </a:p>
      </dgm:t>
    </dgm:pt>
    <dgm:pt modelId="{1C853C95-3B2F-4405-8FD1-E93F72812AE7}" type="parTrans" cxnId="{A4D89D74-C99E-4C15-8461-8DFBFC5756FC}">
      <dgm:prSet/>
      <dgm:spPr/>
      <dgm:t>
        <a:bodyPr/>
        <a:lstStyle/>
        <a:p>
          <a:endParaRPr lang="es-ES_tradnl"/>
        </a:p>
      </dgm:t>
    </dgm:pt>
    <dgm:pt modelId="{0E39661B-09E3-4FC4-A0C3-394D1572DBAC}" type="sibTrans" cxnId="{A4D89D74-C99E-4C15-8461-8DFBFC5756FC}">
      <dgm:prSet/>
      <dgm:spPr/>
      <dgm:t>
        <a:bodyPr/>
        <a:lstStyle/>
        <a:p>
          <a:endParaRPr lang="es-ES_tradnl"/>
        </a:p>
      </dgm:t>
    </dgm:pt>
    <dgm:pt modelId="{5BDE0CEF-B314-4851-B1E4-4C179B233DF2}">
      <dgm:prSet/>
      <dgm:spPr>
        <a:solidFill>
          <a:srgbClr val="24B424"/>
        </a:solidFill>
      </dgm:spPr>
      <dgm:t>
        <a:bodyPr/>
        <a:lstStyle/>
        <a:p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Revisione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e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validazione</a:t>
          </a:r>
          <a:endParaRPr lang="en-GB" dirty="0" smtClean="0">
            <a:solidFill>
              <a:schemeClr val="tx1">
                <a:lumMod val="25000"/>
              </a:schemeClr>
            </a:solidFill>
          </a:endParaRPr>
        </a:p>
      </dgm:t>
    </dgm:pt>
    <dgm:pt modelId="{FC450DB5-E8C8-476E-8F22-59DD9B2E5FC7}" type="parTrans" cxnId="{6B6B83AC-E790-4A10-A3F9-4EDDD5C2AAC6}">
      <dgm:prSet/>
      <dgm:spPr/>
      <dgm:t>
        <a:bodyPr/>
        <a:lstStyle/>
        <a:p>
          <a:endParaRPr lang="es-ES_tradnl"/>
        </a:p>
      </dgm:t>
    </dgm:pt>
    <dgm:pt modelId="{F42C60CC-9F63-4FFC-8D20-B883F7AF551A}" type="sibTrans" cxnId="{6B6B83AC-E790-4A10-A3F9-4EDDD5C2AAC6}">
      <dgm:prSet/>
      <dgm:spPr/>
      <dgm:t>
        <a:bodyPr/>
        <a:lstStyle/>
        <a:p>
          <a:endParaRPr lang="es-ES_tradnl"/>
        </a:p>
      </dgm:t>
    </dgm:pt>
    <dgm:pt modelId="{32DCD105-0BA4-466D-B935-F327AE972DF8}">
      <dgm:prSet/>
      <dgm:spPr>
        <a:solidFill>
          <a:srgbClr val="EFB511"/>
        </a:solidFill>
      </dgm:spPr>
      <dgm:t>
        <a:bodyPr/>
        <a:lstStyle/>
        <a:p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Gestione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memorie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di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traduzione</a:t>
          </a:r>
          <a:endParaRPr lang="en-GB" dirty="0" smtClean="0">
            <a:solidFill>
              <a:schemeClr val="tx1">
                <a:lumMod val="25000"/>
              </a:schemeClr>
            </a:solidFill>
          </a:endParaRPr>
        </a:p>
      </dgm:t>
    </dgm:pt>
    <dgm:pt modelId="{7E1C4997-4A29-4559-A581-8BD428FB4CDC}" type="parTrans" cxnId="{59533981-4DD4-4BAE-AA77-6ED229767DFA}">
      <dgm:prSet/>
      <dgm:spPr/>
      <dgm:t>
        <a:bodyPr/>
        <a:lstStyle/>
        <a:p>
          <a:endParaRPr lang="es-ES_tradnl"/>
        </a:p>
      </dgm:t>
    </dgm:pt>
    <dgm:pt modelId="{A4EE06D2-F2BA-410F-8D98-9FC5EC7F5D95}" type="sibTrans" cxnId="{59533981-4DD4-4BAE-AA77-6ED229767DFA}">
      <dgm:prSet/>
      <dgm:spPr/>
      <dgm:t>
        <a:bodyPr/>
        <a:lstStyle/>
        <a:p>
          <a:endParaRPr lang="es-ES_tradnl"/>
        </a:p>
      </dgm:t>
    </dgm:pt>
    <dgm:pt modelId="{B5642C41-11D1-4B50-B1AB-3C11123E6B39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Gestione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contabilità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e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ordini</a:t>
          </a:r>
          <a:endParaRPr lang="en-GB" dirty="0" smtClean="0">
            <a:solidFill>
              <a:schemeClr val="tx1">
                <a:lumMod val="25000"/>
              </a:schemeClr>
            </a:solidFill>
          </a:endParaRPr>
        </a:p>
      </dgm:t>
    </dgm:pt>
    <dgm:pt modelId="{AF03A8E5-7521-4ACA-B7C0-19B7F90BCCF3}" type="parTrans" cxnId="{58EDC28C-EAF0-41FD-A815-0B60C946FB43}">
      <dgm:prSet/>
      <dgm:spPr/>
      <dgm:t>
        <a:bodyPr/>
        <a:lstStyle/>
        <a:p>
          <a:endParaRPr lang="it-IT"/>
        </a:p>
      </dgm:t>
    </dgm:pt>
    <dgm:pt modelId="{DFE52DB8-FCF1-4A4E-80EB-545E5BCAAFA9}" type="sibTrans" cxnId="{58EDC28C-EAF0-41FD-A815-0B60C946FB43}">
      <dgm:prSet/>
      <dgm:spPr/>
      <dgm:t>
        <a:bodyPr/>
        <a:lstStyle/>
        <a:p>
          <a:endParaRPr lang="it-IT"/>
        </a:p>
      </dgm:t>
    </dgm:pt>
    <dgm:pt modelId="{40B497B4-4D31-446D-93AC-BCBFE374D89D}">
      <dgm:prSet/>
      <dgm:spPr>
        <a:solidFill>
          <a:srgbClr val="FF3300"/>
        </a:solidFill>
      </dgm:spPr>
      <dgm:t>
        <a:bodyPr/>
        <a:lstStyle/>
        <a:p>
          <a:r>
            <a:rPr lang="en-GB" dirty="0" err="1" smtClean="0">
              <a:solidFill>
                <a:srgbClr val="FFFF00"/>
              </a:solidFill>
            </a:rPr>
            <a:t>Comunicazione</a:t>
          </a:r>
          <a:endParaRPr lang="en-GB" dirty="0" smtClean="0">
            <a:solidFill>
              <a:srgbClr val="FFFF00"/>
            </a:solidFill>
          </a:endParaRPr>
        </a:p>
      </dgm:t>
    </dgm:pt>
    <dgm:pt modelId="{EE1632A6-E461-4BE9-86C5-43D4B6DFB473}" type="parTrans" cxnId="{B592B8A7-EFDA-4D4E-A414-94DAC364CEC3}">
      <dgm:prSet/>
      <dgm:spPr/>
      <dgm:t>
        <a:bodyPr/>
        <a:lstStyle/>
        <a:p>
          <a:endParaRPr lang="it-IT"/>
        </a:p>
      </dgm:t>
    </dgm:pt>
    <dgm:pt modelId="{AB32E7C4-9F94-416E-B320-58EE8D0671AD}" type="sibTrans" cxnId="{B592B8A7-EFDA-4D4E-A414-94DAC364CEC3}">
      <dgm:prSet/>
      <dgm:spPr/>
      <dgm:t>
        <a:bodyPr/>
        <a:lstStyle/>
        <a:p>
          <a:endParaRPr lang="it-IT"/>
        </a:p>
      </dgm:t>
    </dgm:pt>
    <dgm:pt modelId="{D3014070-C319-4239-9260-CD1E2FF6C035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Gestione</a:t>
          </a:r>
          <a:r>
            <a:rPr lang="en-GB" dirty="0" smtClean="0">
              <a:solidFill>
                <a:schemeClr val="tx1">
                  <a:lumMod val="25000"/>
                </a:schemeClr>
              </a:solidFill>
            </a:rPr>
            <a:t> </a:t>
          </a:r>
          <a:r>
            <a:rPr lang="en-GB" dirty="0" err="1" smtClean="0">
              <a:solidFill>
                <a:schemeClr val="tx1">
                  <a:lumMod val="25000"/>
                </a:schemeClr>
              </a:solidFill>
            </a:rPr>
            <a:t>terminologica</a:t>
          </a:r>
          <a:endParaRPr lang="en-GB" dirty="0" smtClean="0">
            <a:solidFill>
              <a:schemeClr val="tx1">
                <a:lumMod val="25000"/>
              </a:schemeClr>
            </a:solidFill>
          </a:endParaRPr>
        </a:p>
      </dgm:t>
    </dgm:pt>
    <dgm:pt modelId="{BC3FFB66-F0E9-4E48-91B4-51574173300B}" type="parTrans" cxnId="{AEC023AF-6981-4679-819F-4AD05338F1A2}">
      <dgm:prSet/>
      <dgm:spPr/>
      <dgm:t>
        <a:bodyPr/>
        <a:lstStyle/>
        <a:p>
          <a:endParaRPr lang="it-IT"/>
        </a:p>
      </dgm:t>
    </dgm:pt>
    <dgm:pt modelId="{3294937E-7C96-46F0-A939-D7EDD1EB5AB1}" type="sibTrans" cxnId="{AEC023AF-6981-4679-819F-4AD05338F1A2}">
      <dgm:prSet/>
      <dgm:spPr/>
      <dgm:t>
        <a:bodyPr/>
        <a:lstStyle/>
        <a:p>
          <a:endParaRPr lang="it-IT"/>
        </a:p>
      </dgm:t>
    </dgm:pt>
    <dgm:pt modelId="{7B862C1A-66DF-4116-8C33-1CD352D1E0D2}" type="pres">
      <dgm:prSet presAssocID="{027C8F52-9334-41CD-8A72-B531515DA8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EE38866-F1D4-4C88-83B0-72828D4BF70F}" type="pres">
      <dgm:prSet presAssocID="{3F6E6935-4067-4952-93F8-F6996C7A5DB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7237C6-44B6-45C4-AFA4-4E34DFBE9992}" type="pres">
      <dgm:prSet presAssocID="{2C7F5D4E-5D3D-4D92-8E1A-4D48017C2BB6}" presName="sibTrans" presStyleCnt="0"/>
      <dgm:spPr/>
      <dgm:t>
        <a:bodyPr/>
        <a:lstStyle/>
        <a:p>
          <a:endParaRPr lang="it-IT"/>
        </a:p>
      </dgm:t>
    </dgm:pt>
    <dgm:pt modelId="{20D21F8E-C4DD-441A-8805-A1E5ED6C70F8}" type="pres">
      <dgm:prSet presAssocID="{1BA016DB-D0CB-40E3-934E-57F3D70B9CB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A80DBF-4339-4DD0-9E5F-631F3D29EAB2}" type="pres">
      <dgm:prSet presAssocID="{4ED588D0-8C96-4701-96FE-48593C784FC8}" presName="sibTrans" presStyleCnt="0"/>
      <dgm:spPr/>
      <dgm:t>
        <a:bodyPr/>
        <a:lstStyle/>
        <a:p>
          <a:endParaRPr lang="it-IT"/>
        </a:p>
      </dgm:t>
    </dgm:pt>
    <dgm:pt modelId="{16EEB76F-4735-40DC-A2D0-DC223C944EBB}" type="pres">
      <dgm:prSet presAssocID="{B79EBC8A-F25A-4600-AA3C-066A16CAD10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23FE81-82F0-416D-B40B-347B4227DA2B}" type="pres">
      <dgm:prSet presAssocID="{634B8D98-6E81-4D26-B286-F3ABC0839B6F}" presName="sibTrans" presStyleCnt="0"/>
      <dgm:spPr/>
      <dgm:t>
        <a:bodyPr/>
        <a:lstStyle/>
        <a:p>
          <a:endParaRPr lang="it-IT"/>
        </a:p>
      </dgm:t>
    </dgm:pt>
    <dgm:pt modelId="{C1440A01-910B-43D7-8066-FEDB1E9E0709}" type="pres">
      <dgm:prSet presAssocID="{695CEFEC-CCC6-481E-9E78-88DAB002633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7AC794-5315-4C15-A02C-13A510C019E1}" type="pres">
      <dgm:prSet presAssocID="{0E39661B-09E3-4FC4-A0C3-394D1572DBAC}" presName="sibTrans" presStyleCnt="0"/>
      <dgm:spPr/>
      <dgm:t>
        <a:bodyPr/>
        <a:lstStyle/>
        <a:p>
          <a:endParaRPr lang="it-IT"/>
        </a:p>
      </dgm:t>
    </dgm:pt>
    <dgm:pt modelId="{687EFEC5-BD1A-4BE8-BBBD-A184DCFA2EC1}" type="pres">
      <dgm:prSet presAssocID="{40B497B4-4D31-446D-93AC-BCBFE374D89D}" presName="node" presStyleLbl="node1" presStyleIdx="4" presStyleCnt="9" custLinFactNeighborX="-2409" custLinFactNeighborY="4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C2B2DE-4B9D-4543-BB25-3A60EDE864BC}" type="pres">
      <dgm:prSet presAssocID="{AB32E7C4-9F94-416E-B320-58EE8D0671AD}" presName="sibTrans" presStyleCnt="0"/>
      <dgm:spPr/>
    </dgm:pt>
    <dgm:pt modelId="{3EA1B8B5-FF42-446B-84DB-33D49BC8A884}" type="pres">
      <dgm:prSet presAssocID="{5BDE0CEF-B314-4851-B1E4-4C179B233DF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DB5044-1047-418A-AA6E-995FBADD1F14}" type="pres">
      <dgm:prSet presAssocID="{F42C60CC-9F63-4FFC-8D20-B883F7AF551A}" presName="sibTrans" presStyleCnt="0"/>
      <dgm:spPr/>
      <dgm:t>
        <a:bodyPr/>
        <a:lstStyle/>
        <a:p>
          <a:endParaRPr lang="it-IT"/>
        </a:p>
      </dgm:t>
    </dgm:pt>
    <dgm:pt modelId="{15FE8292-25D2-4678-AE24-581B2338CFE7}" type="pres">
      <dgm:prSet presAssocID="{D3014070-C319-4239-9260-CD1E2FF6C03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E68E6-9FDC-4CAD-AA9F-F52822B515A9}" type="pres">
      <dgm:prSet presAssocID="{3294937E-7C96-46F0-A939-D7EDD1EB5AB1}" presName="sibTrans" presStyleCnt="0"/>
      <dgm:spPr/>
    </dgm:pt>
    <dgm:pt modelId="{9CCEB1E7-DE95-49F3-B769-EA216ED3AAA9}" type="pres">
      <dgm:prSet presAssocID="{32DCD105-0BA4-466D-B935-F327AE972DF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5C6E97-BE86-48E7-9FD6-9BA5D007621C}" type="pres">
      <dgm:prSet presAssocID="{A4EE06D2-F2BA-410F-8D98-9FC5EC7F5D95}" presName="sibTrans" presStyleCnt="0"/>
      <dgm:spPr/>
      <dgm:t>
        <a:bodyPr/>
        <a:lstStyle/>
        <a:p>
          <a:endParaRPr lang="it-IT"/>
        </a:p>
      </dgm:t>
    </dgm:pt>
    <dgm:pt modelId="{FD2DD9FA-D98A-4D08-87B7-C51B522911F0}" type="pres">
      <dgm:prSet presAssocID="{B5642C41-11D1-4B50-B1AB-3C11123E6B3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EC023AF-6981-4679-819F-4AD05338F1A2}" srcId="{027C8F52-9334-41CD-8A72-B531515DA814}" destId="{D3014070-C319-4239-9260-CD1E2FF6C035}" srcOrd="6" destOrd="0" parTransId="{BC3FFB66-F0E9-4E48-91B4-51574173300B}" sibTransId="{3294937E-7C96-46F0-A939-D7EDD1EB5AB1}"/>
    <dgm:cxn modelId="{8B69B636-8B58-420A-AFAD-9BD073024B27}" type="presOf" srcId="{32DCD105-0BA4-466D-B935-F327AE972DF8}" destId="{9CCEB1E7-DE95-49F3-B769-EA216ED3AAA9}" srcOrd="0" destOrd="0" presId="urn:microsoft.com/office/officeart/2005/8/layout/default#1"/>
    <dgm:cxn modelId="{280E93E2-E8EB-4340-9056-E9B66A615285}" type="presOf" srcId="{027C8F52-9334-41CD-8A72-B531515DA814}" destId="{7B862C1A-66DF-4116-8C33-1CD352D1E0D2}" srcOrd="0" destOrd="0" presId="urn:microsoft.com/office/officeart/2005/8/layout/default#1"/>
    <dgm:cxn modelId="{58EDC28C-EAF0-41FD-A815-0B60C946FB43}" srcId="{027C8F52-9334-41CD-8A72-B531515DA814}" destId="{B5642C41-11D1-4B50-B1AB-3C11123E6B39}" srcOrd="8" destOrd="0" parTransId="{AF03A8E5-7521-4ACA-B7C0-19B7F90BCCF3}" sibTransId="{DFE52DB8-FCF1-4A4E-80EB-545E5BCAAFA9}"/>
    <dgm:cxn modelId="{59533981-4DD4-4BAE-AA77-6ED229767DFA}" srcId="{027C8F52-9334-41CD-8A72-B531515DA814}" destId="{32DCD105-0BA4-466D-B935-F327AE972DF8}" srcOrd="7" destOrd="0" parTransId="{7E1C4997-4A29-4559-A581-8BD428FB4CDC}" sibTransId="{A4EE06D2-F2BA-410F-8D98-9FC5EC7F5D95}"/>
    <dgm:cxn modelId="{1458049E-2AB5-4B40-9F9B-69B82CAB4414}" srcId="{027C8F52-9334-41CD-8A72-B531515DA814}" destId="{3F6E6935-4067-4952-93F8-F6996C7A5DBC}" srcOrd="0" destOrd="0" parTransId="{2E738F8C-9BC4-4579-B654-8F2190DDAB3E}" sibTransId="{2C7F5D4E-5D3D-4D92-8E1A-4D48017C2BB6}"/>
    <dgm:cxn modelId="{10DE1209-A3F6-4C20-9591-1BB1FF6D8126}" type="presOf" srcId="{695CEFEC-CCC6-481E-9E78-88DAB0026336}" destId="{C1440A01-910B-43D7-8066-FEDB1E9E0709}" srcOrd="0" destOrd="0" presId="urn:microsoft.com/office/officeart/2005/8/layout/default#1"/>
    <dgm:cxn modelId="{8A46C6E3-AF71-42B2-BCA1-2ACEAB04D927}" type="presOf" srcId="{B79EBC8A-F25A-4600-AA3C-066A16CAD10E}" destId="{16EEB76F-4735-40DC-A2D0-DC223C944EBB}" srcOrd="0" destOrd="0" presId="urn:microsoft.com/office/officeart/2005/8/layout/default#1"/>
    <dgm:cxn modelId="{4C495A49-07E9-45E8-800B-B6F85AB3A588}" srcId="{027C8F52-9334-41CD-8A72-B531515DA814}" destId="{1BA016DB-D0CB-40E3-934E-57F3D70B9CB9}" srcOrd="1" destOrd="0" parTransId="{EB4E2EBD-5C25-4474-AD93-EE4CBFCBDE45}" sibTransId="{4ED588D0-8C96-4701-96FE-48593C784FC8}"/>
    <dgm:cxn modelId="{483A8D42-F5BD-4AAD-98CC-CB20938B59C2}" type="presOf" srcId="{B5642C41-11D1-4B50-B1AB-3C11123E6B39}" destId="{FD2DD9FA-D98A-4D08-87B7-C51B522911F0}" srcOrd="0" destOrd="0" presId="urn:microsoft.com/office/officeart/2005/8/layout/default#1"/>
    <dgm:cxn modelId="{EF922AA4-1105-4487-85D7-BB840FC12784}" type="presOf" srcId="{1BA016DB-D0CB-40E3-934E-57F3D70B9CB9}" destId="{20D21F8E-C4DD-441A-8805-A1E5ED6C70F8}" srcOrd="0" destOrd="0" presId="urn:microsoft.com/office/officeart/2005/8/layout/default#1"/>
    <dgm:cxn modelId="{9FF9F1B7-7A36-4DBB-B044-472C4CA0DBC0}" type="presOf" srcId="{5BDE0CEF-B314-4851-B1E4-4C179B233DF2}" destId="{3EA1B8B5-FF42-446B-84DB-33D49BC8A884}" srcOrd="0" destOrd="0" presId="urn:microsoft.com/office/officeart/2005/8/layout/default#1"/>
    <dgm:cxn modelId="{E495FF55-3027-4B89-A2EC-C12AC93235BA}" type="presOf" srcId="{3F6E6935-4067-4952-93F8-F6996C7A5DBC}" destId="{9EE38866-F1D4-4C88-83B0-72828D4BF70F}" srcOrd="0" destOrd="0" presId="urn:microsoft.com/office/officeart/2005/8/layout/default#1"/>
    <dgm:cxn modelId="{B592B8A7-EFDA-4D4E-A414-94DAC364CEC3}" srcId="{027C8F52-9334-41CD-8A72-B531515DA814}" destId="{40B497B4-4D31-446D-93AC-BCBFE374D89D}" srcOrd="4" destOrd="0" parTransId="{EE1632A6-E461-4BE9-86C5-43D4B6DFB473}" sibTransId="{AB32E7C4-9F94-416E-B320-58EE8D0671AD}"/>
    <dgm:cxn modelId="{305E04EB-52F1-4BF6-B59B-1875F90BC87E}" srcId="{027C8F52-9334-41CD-8A72-B531515DA814}" destId="{B79EBC8A-F25A-4600-AA3C-066A16CAD10E}" srcOrd="2" destOrd="0" parTransId="{0672B419-E90A-4F6F-BCAA-DB5069E2144D}" sibTransId="{634B8D98-6E81-4D26-B286-F3ABC0839B6F}"/>
    <dgm:cxn modelId="{310D2B8E-0B77-40D5-B13F-3291DD718242}" type="presOf" srcId="{40B497B4-4D31-446D-93AC-BCBFE374D89D}" destId="{687EFEC5-BD1A-4BE8-BBBD-A184DCFA2EC1}" srcOrd="0" destOrd="0" presId="urn:microsoft.com/office/officeart/2005/8/layout/default#1"/>
    <dgm:cxn modelId="{6B6B83AC-E790-4A10-A3F9-4EDDD5C2AAC6}" srcId="{027C8F52-9334-41CD-8A72-B531515DA814}" destId="{5BDE0CEF-B314-4851-B1E4-4C179B233DF2}" srcOrd="5" destOrd="0" parTransId="{FC450DB5-E8C8-476E-8F22-59DD9B2E5FC7}" sibTransId="{F42C60CC-9F63-4FFC-8D20-B883F7AF551A}"/>
    <dgm:cxn modelId="{F663DF03-4100-4A53-A376-6F0B99AB9843}" type="presOf" srcId="{D3014070-C319-4239-9260-CD1E2FF6C035}" destId="{15FE8292-25D2-4678-AE24-581B2338CFE7}" srcOrd="0" destOrd="0" presId="urn:microsoft.com/office/officeart/2005/8/layout/default#1"/>
    <dgm:cxn modelId="{A4D89D74-C99E-4C15-8461-8DFBFC5756FC}" srcId="{027C8F52-9334-41CD-8A72-B531515DA814}" destId="{695CEFEC-CCC6-481E-9E78-88DAB0026336}" srcOrd="3" destOrd="0" parTransId="{1C853C95-3B2F-4405-8FD1-E93F72812AE7}" sibTransId="{0E39661B-09E3-4FC4-A0C3-394D1572DBAC}"/>
    <dgm:cxn modelId="{5BE554D8-F58A-469D-9AFD-334B9DD07D2B}" type="presParOf" srcId="{7B862C1A-66DF-4116-8C33-1CD352D1E0D2}" destId="{9EE38866-F1D4-4C88-83B0-72828D4BF70F}" srcOrd="0" destOrd="0" presId="urn:microsoft.com/office/officeart/2005/8/layout/default#1"/>
    <dgm:cxn modelId="{F2768897-69CE-41FB-82E6-827D891CB123}" type="presParOf" srcId="{7B862C1A-66DF-4116-8C33-1CD352D1E0D2}" destId="{497237C6-44B6-45C4-AFA4-4E34DFBE9992}" srcOrd="1" destOrd="0" presId="urn:microsoft.com/office/officeart/2005/8/layout/default#1"/>
    <dgm:cxn modelId="{F53A38C2-2302-4E4F-A601-E6AE59407267}" type="presParOf" srcId="{7B862C1A-66DF-4116-8C33-1CD352D1E0D2}" destId="{20D21F8E-C4DD-441A-8805-A1E5ED6C70F8}" srcOrd="2" destOrd="0" presId="urn:microsoft.com/office/officeart/2005/8/layout/default#1"/>
    <dgm:cxn modelId="{A6D361EC-6EB4-42C5-BF28-C4FA9CFF6782}" type="presParOf" srcId="{7B862C1A-66DF-4116-8C33-1CD352D1E0D2}" destId="{D2A80DBF-4339-4DD0-9E5F-631F3D29EAB2}" srcOrd="3" destOrd="0" presId="urn:microsoft.com/office/officeart/2005/8/layout/default#1"/>
    <dgm:cxn modelId="{C93D20DC-B2EA-49C2-B9E3-923DE6248692}" type="presParOf" srcId="{7B862C1A-66DF-4116-8C33-1CD352D1E0D2}" destId="{16EEB76F-4735-40DC-A2D0-DC223C944EBB}" srcOrd="4" destOrd="0" presId="urn:microsoft.com/office/officeart/2005/8/layout/default#1"/>
    <dgm:cxn modelId="{4B0731D7-6A44-4CA1-82BC-B3E81EDB4768}" type="presParOf" srcId="{7B862C1A-66DF-4116-8C33-1CD352D1E0D2}" destId="{F123FE81-82F0-416D-B40B-347B4227DA2B}" srcOrd="5" destOrd="0" presId="urn:microsoft.com/office/officeart/2005/8/layout/default#1"/>
    <dgm:cxn modelId="{516D883E-4D1A-4216-980A-9086DF883C88}" type="presParOf" srcId="{7B862C1A-66DF-4116-8C33-1CD352D1E0D2}" destId="{C1440A01-910B-43D7-8066-FEDB1E9E0709}" srcOrd="6" destOrd="0" presId="urn:microsoft.com/office/officeart/2005/8/layout/default#1"/>
    <dgm:cxn modelId="{B90EF22E-C26E-4364-9E38-C8E5E77E2009}" type="presParOf" srcId="{7B862C1A-66DF-4116-8C33-1CD352D1E0D2}" destId="{B17AC794-5315-4C15-A02C-13A510C019E1}" srcOrd="7" destOrd="0" presId="urn:microsoft.com/office/officeart/2005/8/layout/default#1"/>
    <dgm:cxn modelId="{62318B86-3864-4B8B-86C5-254B3246833C}" type="presParOf" srcId="{7B862C1A-66DF-4116-8C33-1CD352D1E0D2}" destId="{687EFEC5-BD1A-4BE8-BBBD-A184DCFA2EC1}" srcOrd="8" destOrd="0" presId="urn:microsoft.com/office/officeart/2005/8/layout/default#1"/>
    <dgm:cxn modelId="{6C0FECBE-BF6C-4C0F-8E80-C94DD9815F4F}" type="presParOf" srcId="{7B862C1A-66DF-4116-8C33-1CD352D1E0D2}" destId="{26C2B2DE-4B9D-4543-BB25-3A60EDE864BC}" srcOrd="9" destOrd="0" presId="urn:microsoft.com/office/officeart/2005/8/layout/default#1"/>
    <dgm:cxn modelId="{8D5ABADB-A81D-42C5-A8F6-3F128585D44E}" type="presParOf" srcId="{7B862C1A-66DF-4116-8C33-1CD352D1E0D2}" destId="{3EA1B8B5-FF42-446B-84DB-33D49BC8A884}" srcOrd="10" destOrd="0" presId="urn:microsoft.com/office/officeart/2005/8/layout/default#1"/>
    <dgm:cxn modelId="{5F4EC097-0F14-479E-9A69-7BFA86AC478B}" type="presParOf" srcId="{7B862C1A-66DF-4116-8C33-1CD352D1E0D2}" destId="{01DB5044-1047-418A-AA6E-995FBADD1F14}" srcOrd="11" destOrd="0" presId="urn:microsoft.com/office/officeart/2005/8/layout/default#1"/>
    <dgm:cxn modelId="{6D2E8B9C-61DE-4ABF-BFD0-E8E81E17ADAF}" type="presParOf" srcId="{7B862C1A-66DF-4116-8C33-1CD352D1E0D2}" destId="{15FE8292-25D2-4678-AE24-581B2338CFE7}" srcOrd="12" destOrd="0" presId="urn:microsoft.com/office/officeart/2005/8/layout/default#1"/>
    <dgm:cxn modelId="{83BAAA51-1D6A-476C-B206-9E71B1A4C69B}" type="presParOf" srcId="{7B862C1A-66DF-4116-8C33-1CD352D1E0D2}" destId="{C41E68E6-9FDC-4CAD-AA9F-F52822B515A9}" srcOrd="13" destOrd="0" presId="urn:microsoft.com/office/officeart/2005/8/layout/default#1"/>
    <dgm:cxn modelId="{3143172E-72A9-49E5-BAB7-23DA482452BD}" type="presParOf" srcId="{7B862C1A-66DF-4116-8C33-1CD352D1E0D2}" destId="{9CCEB1E7-DE95-49F3-B769-EA216ED3AAA9}" srcOrd="14" destOrd="0" presId="urn:microsoft.com/office/officeart/2005/8/layout/default#1"/>
    <dgm:cxn modelId="{C3524390-F51B-4111-B503-A5D42F4DCF59}" type="presParOf" srcId="{7B862C1A-66DF-4116-8C33-1CD352D1E0D2}" destId="{DB5C6E97-BE86-48E7-9FD6-9BA5D007621C}" srcOrd="15" destOrd="0" presId="urn:microsoft.com/office/officeart/2005/8/layout/default#1"/>
    <dgm:cxn modelId="{35961FCE-CD29-4651-AA61-3A8A86E1E49B}" type="presParOf" srcId="{7B862C1A-66DF-4116-8C33-1CD352D1E0D2}" destId="{FD2DD9FA-D98A-4D08-87B7-C51B522911F0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E07A6-DDA1-429E-9028-3023FEAD80F6}" type="doc">
      <dgm:prSet loTypeId="urn:microsoft.com/office/officeart/2005/8/layout/vList2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6C4DF013-B0FB-4536-AF48-29B0AB96D8A1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JOHN KOHL (2008)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0990E609-67F9-420B-B958-A58F1AEBAD3B}" type="parTrans" cxnId="{737E574A-8E67-4A78-B410-A27DC1122B39}">
      <dgm:prSet/>
      <dgm:spPr/>
      <dgm:t>
        <a:bodyPr/>
        <a:lstStyle/>
        <a:p>
          <a:endParaRPr lang="it-IT"/>
        </a:p>
      </dgm:t>
    </dgm:pt>
    <dgm:pt modelId="{8CDBE427-9294-4CA7-8819-DD7AA6A17621}" type="sibTrans" cxnId="{737E574A-8E67-4A78-B410-A27DC1122B39}">
      <dgm:prSet/>
      <dgm:spPr/>
      <dgm:t>
        <a:bodyPr/>
        <a:lstStyle/>
        <a:p>
          <a:endParaRPr lang="it-IT"/>
        </a:p>
      </dgm:t>
    </dgm:pt>
    <dgm:pt modelId="{D4A8F70C-7742-4632-9B3C-EB4EE1781765}">
      <dgm:prSet custT="1"/>
      <dgm:spPr>
        <a:solidFill>
          <a:schemeClr val="tx1"/>
        </a:solidFill>
      </dgm:spPr>
      <dgm:t>
        <a:bodyPr/>
        <a:lstStyle/>
        <a:p>
          <a:pPr algn="r"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La qualità migliora produttività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6A2BACB8-4A3B-45B8-8353-FA7425E40F00}" type="parTrans" cxnId="{619B90C4-BE07-4F4A-B4A7-E67E3F0964B5}">
      <dgm:prSet/>
      <dgm:spPr/>
      <dgm:t>
        <a:bodyPr/>
        <a:lstStyle/>
        <a:p>
          <a:endParaRPr lang="it-IT"/>
        </a:p>
      </dgm:t>
    </dgm:pt>
    <dgm:pt modelId="{B9CEAE50-D8F5-402C-BD98-C4A8CF86B87F}" type="sibTrans" cxnId="{619B90C4-BE07-4F4A-B4A7-E67E3F0964B5}">
      <dgm:prSet/>
      <dgm:spPr/>
      <dgm:t>
        <a:bodyPr/>
        <a:lstStyle/>
        <a:p>
          <a:endParaRPr lang="it-IT"/>
        </a:p>
      </dgm:t>
    </dgm:pt>
    <dgm:pt modelId="{B653AB4E-B19C-496E-81D1-BD6205F9ECBC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DANILO </a:t>
          </a:r>
          <a:r>
            <a:rPr lang="it-IT" sz="2000" dirty="0" err="1" smtClean="0">
              <a:solidFill>
                <a:schemeClr val="tx2">
                  <a:lumMod val="25000"/>
                </a:schemeClr>
              </a:solidFill>
            </a:rPr>
            <a:t>NOGUEIRA</a:t>
          </a:r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 (2008)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12EC298A-BA9B-4DA9-AB42-4EFB0C4FD86D}" type="parTrans" cxnId="{C255A109-1268-47A9-B6A2-F32313BBDFAA}">
      <dgm:prSet/>
      <dgm:spPr/>
      <dgm:t>
        <a:bodyPr/>
        <a:lstStyle/>
        <a:p>
          <a:endParaRPr lang="it-IT"/>
        </a:p>
      </dgm:t>
    </dgm:pt>
    <dgm:pt modelId="{17D28B05-2D2C-41DB-8FBD-1137B37E263F}" type="sibTrans" cxnId="{C255A109-1268-47A9-B6A2-F32313BBDFAA}">
      <dgm:prSet/>
      <dgm:spPr/>
      <dgm:t>
        <a:bodyPr/>
        <a:lstStyle/>
        <a:p>
          <a:endParaRPr lang="it-IT"/>
        </a:p>
      </dgm:t>
    </dgm:pt>
    <dgm:pt modelId="{CC0D16AA-6045-4951-94D5-C59B0675466C}">
      <dgm:prSet custT="1"/>
      <dgm:spPr>
        <a:solidFill>
          <a:schemeClr val="tx1"/>
        </a:solidFill>
      </dgm:spPr>
      <dgm:t>
        <a:bodyPr/>
        <a:lstStyle/>
        <a:p>
          <a:pPr algn="r"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Essere fedele all’originale…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08DC1B66-D217-4026-8B10-643BD523CBE2}" type="parTrans" cxnId="{131A6C06-8870-4400-9AAE-53075E3C5FCA}">
      <dgm:prSet/>
      <dgm:spPr/>
      <dgm:t>
        <a:bodyPr/>
        <a:lstStyle/>
        <a:p>
          <a:endParaRPr lang="it-IT"/>
        </a:p>
      </dgm:t>
    </dgm:pt>
    <dgm:pt modelId="{9F680855-638A-4FC4-8550-A1ECC0E0CF1D}" type="sibTrans" cxnId="{131A6C06-8870-4400-9AAE-53075E3C5FCA}">
      <dgm:prSet/>
      <dgm:spPr/>
      <dgm:t>
        <a:bodyPr/>
        <a:lstStyle/>
        <a:p>
          <a:endParaRPr lang="it-IT"/>
        </a:p>
      </dgm:t>
    </dgm:pt>
    <dgm:pt modelId="{9125F41D-6911-41A8-90C0-49F7629A3281}" type="pres">
      <dgm:prSet presAssocID="{054E07A6-DDA1-429E-9028-3023FEAD80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817C6A2-1E1B-4000-ACB4-2A71A7A20B1D}" type="pres">
      <dgm:prSet presAssocID="{6C4DF013-B0FB-4536-AF48-29B0AB96D8A1}" presName="parentText" presStyleLbl="node1" presStyleIdx="0" presStyleCnt="4" custLinFactY="11734" custLinFactNeighborX="8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E56896-BFD9-4B4C-9C7C-38AE9F143F28}" type="pres">
      <dgm:prSet presAssocID="{8CDBE427-9294-4CA7-8819-DD7AA6A17621}" presName="spacer" presStyleCnt="0"/>
      <dgm:spPr/>
    </dgm:pt>
    <dgm:pt modelId="{246AD5AE-39F0-4DBD-BCA4-7641914B01E9}" type="pres">
      <dgm:prSet presAssocID="{D4A8F70C-7742-4632-9B3C-EB4EE1781765}" presName="parentText" presStyleLbl="node1" presStyleIdx="1" presStyleCnt="4" custLinFactY="-64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A6B006-1B66-4CF5-BE0A-B7ECFF8B701B}" type="pres">
      <dgm:prSet presAssocID="{B9CEAE50-D8F5-402C-BD98-C4A8CF86B87F}" presName="spacer" presStyleCnt="0"/>
      <dgm:spPr/>
    </dgm:pt>
    <dgm:pt modelId="{805EF057-1FE1-4338-BD3F-5BE406E3D154}" type="pres">
      <dgm:prSet presAssocID="{B653AB4E-B19C-496E-81D1-BD6205F9ECBC}" presName="parentText" presStyleLbl="node1" presStyleIdx="2" presStyleCnt="4" custLinFactY="1534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33ED50-FBE4-47E5-91D3-129F554A87CC}" type="pres">
      <dgm:prSet presAssocID="{17D28B05-2D2C-41DB-8FBD-1137B37E263F}" presName="spacer" presStyleCnt="0"/>
      <dgm:spPr/>
    </dgm:pt>
    <dgm:pt modelId="{49554E9F-C199-4BA5-A1C6-126A94858DF3}" type="pres">
      <dgm:prSet presAssocID="{CC0D16AA-6045-4951-94D5-C59B067546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3FA21B5-B2C0-4334-9087-C640CB3239F9}" type="presOf" srcId="{6C4DF013-B0FB-4536-AF48-29B0AB96D8A1}" destId="{B817C6A2-1E1B-4000-ACB4-2A71A7A20B1D}" srcOrd="0" destOrd="0" presId="urn:microsoft.com/office/officeart/2005/8/layout/vList2"/>
    <dgm:cxn modelId="{81A72441-9E66-40D8-94EB-806C9EB108BD}" type="presOf" srcId="{D4A8F70C-7742-4632-9B3C-EB4EE1781765}" destId="{246AD5AE-39F0-4DBD-BCA4-7641914B01E9}" srcOrd="0" destOrd="0" presId="urn:microsoft.com/office/officeart/2005/8/layout/vList2"/>
    <dgm:cxn modelId="{C255A109-1268-47A9-B6A2-F32313BBDFAA}" srcId="{054E07A6-DDA1-429E-9028-3023FEAD80F6}" destId="{B653AB4E-B19C-496E-81D1-BD6205F9ECBC}" srcOrd="2" destOrd="0" parTransId="{12EC298A-BA9B-4DA9-AB42-4EFB0C4FD86D}" sibTransId="{17D28B05-2D2C-41DB-8FBD-1137B37E263F}"/>
    <dgm:cxn modelId="{B11D4C0B-396D-4B6F-A3AB-092E4B7EC930}" type="presOf" srcId="{CC0D16AA-6045-4951-94D5-C59B0675466C}" destId="{49554E9F-C199-4BA5-A1C6-126A94858DF3}" srcOrd="0" destOrd="0" presId="urn:microsoft.com/office/officeart/2005/8/layout/vList2"/>
    <dgm:cxn modelId="{EA2327A7-562C-4A34-87F2-01EDE65E480E}" type="presOf" srcId="{054E07A6-DDA1-429E-9028-3023FEAD80F6}" destId="{9125F41D-6911-41A8-90C0-49F7629A3281}" srcOrd="0" destOrd="0" presId="urn:microsoft.com/office/officeart/2005/8/layout/vList2"/>
    <dgm:cxn modelId="{685D5910-B2EF-4880-8400-CD1D3FAA5DA7}" type="presOf" srcId="{B653AB4E-B19C-496E-81D1-BD6205F9ECBC}" destId="{805EF057-1FE1-4338-BD3F-5BE406E3D154}" srcOrd="0" destOrd="0" presId="urn:microsoft.com/office/officeart/2005/8/layout/vList2"/>
    <dgm:cxn modelId="{619B90C4-BE07-4F4A-B4A7-E67E3F0964B5}" srcId="{054E07A6-DDA1-429E-9028-3023FEAD80F6}" destId="{D4A8F70C-7742-4632-9B3C-EB4EE1781765}" srcOrd="1" destOrd="0" parTransId="{6A2BACB8-4A3B-45B8-8353-FA7425E40F00}" sibTransId="{B9CEAE50-D8F5-402C-BD98-C4A8CF86B87F}"/>
    <dgm:cxn modelId="{131A6C06-8870-4400-9AAE-53075E3C5FCA}" srcId="{054E07A6-DDA1-429E-9028-3023FEAD80F6}" destId="{CC0D16AA-6045-4951-94D5-C59B0675466C}" srcOrd="3" destOrd="0" parTransId="{08DC1B66-D217-4026-8B10-643BD523CBE2}" sibTransId="{9F680855-638A-4FC4-8550-A1ECC0E0CF1D}"/>
    <dgm:cxn modelId="{737E574A-8E67-4A78-B410-A27DC1122B39}" srcId="{054E07A6-DDA1-429E-9028-3023FEAD80F6}" destId="{6C4DF013-B0FB-4536-AF48-29B0AB96D8A1}" srcOrd="0" destOrd="0" parTransId="{0990E609-67F9-420B-B958-A58F1AEBAD3B}" sibTransId="{8CDBE427-9294-4CA7-8819-DD7AA6A17621}"/>
    <dgm:cxn modelId="{06025AAA-95B1-42BE-8D84-1CE29157A744}" type="presParOf" srcId="{9125F41D-6911-41A8-90C0-49F7629A3281}" destId="{B817C6A2-1E1B-4000-ACB4-2A71A7A20B1D}" srcOrd="0" destOrd="0" presId="urn:microsoft.com/office/officeart/2005/8/layout/vList2"/>
    <dgm:cxn modelId="{04DACB55-A939-475A-8C6D-45D32323796B}" type="presParOf" srcId="{9125F41D-6911-41A8-90C0-49F7629A3281}" destId="{BCE56896-BFD9-4B4C-9C7C-38AE9F143F28}" srcOrd="1" destOrd="0" presId="urn:microsoft.com/office/officeart/2005/8/layout/vList2"/>
    <dgm:cxn modelId="{8B628E2D-C799-452B-B441-E3BF59912130}" type="presParOf" srcId="{9125F41D-6911-41A8-90C0-49F7629A3281}" destId="{246AD5AE-39F0-4DBD-BCA4-7641914B01E9}" srcOrd="2" destOrd="0" presId="urn:microsoft.com/office/officeart/2005/8/layout/vList2"/>
    <dgm:cxn modelId="{890042CA-4C75-4327-A257-C5B27F47FC9E}" type="presParOf" srcId="{9125F41D-6911-41A8-90C0-49F7629A3281}" destId="{DCA6B006-1B66-4CF5-BE0A-B7ECFF8B701B}" srcOrd="3" destOrd="0" presId="urn:microsoft.com/office/officeart/2005/8/layout/vList2"/>
    <dgm:cxn modelId="{EAB6FA48-766C-44AE-B7D8-338ED037AC1D}" type="presParOf" srcId="{9125F41D-6911-41A8-90C0-49F7629A3281}" destId="{805EF057-1FE1-4338-BD3F-5BE406E3D154}" srcOrd="4" destOrd="0" presId="urn:microsoft.com/office/officeart/2005/8/layout/vList2"/>
    <dgm:cxn modelId="{5FE8C98C-2F10-4AB0-9576-7F284484E3FF}" type="presParOf" srcId="{9125F41D-6911-41A8-90C0-49F7629A3281}" destId="{0633ED50-FBE4-47E5-91D3-129F554A87CC}" srcOrd="5" destOrd="0" presId="urn:microsoft.com/office/officeart/2005/8/layout/vList2"/>
    <dgm:cxn modelId="{699FC68C-55FB-4550-B483-E10E16FD5E11}" type="presParOf" srcId="{9125F41D-6911-41A8-90C0-49F7629A3281}" destId="{49554E9F-C199-4BA5-A1C6-126A94858D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C91C7-B06D-448D-B148-E92123B2BE92}" type="doc">
      <dgm:prSet loTypeId="urn:microsoft.com/office/officeart/2005/8/layout/pyramid3" loCatId="pyramid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EFD116F-370A-4D85-BA3E-3A8AB242D009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Abbastanza vivace fino al 2007-2008: Numerosi articoli e tesi sulla qualità della traduzione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EA523BC5-A1A7-43F7-B585-7F48C8621D45}" type="parTrans" cxnId="{D26D4120-5F26-457E-B237-8D99B29FDB12}">
      <dgm:prSet/>
      <dgm:spPr/>
      <dgm:t>
        <a:bodyPr/>
        <a:lstStyle/>
        <a:p>
          <a:endParaRPr lang="it-IT"/>
        </a:p>
      </dgm:t>
    </dgm:pt>
    <dgm:pt modelId="{3F625967-5309-4A12-A4E8-C3CFCA10E40E}" type="sibTrans" cxnId="{D26D4120-5F26-457E-B237-8D99B29FDB12}">
      <dgm:prSet/>
      <dgm:spPr/>
      <dgm:t>
        <a:bodyPr/>
        <a:lstStyle/>
        <a:p>
          <a:endParaRPr lang="it-IT"/>
        </a:p>
      </dgm:t>
    </dgm:pt>
    <dgm:pt modelId="{A022EE08-6405-4F78-9C42-0B550D8686DD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Palex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Survey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(2007) sulle conoscenze e l’uso dei QA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tools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D3D373F3-EF86-4917-983A-59EE40870919}" type="parTrans" cxnId="{716BBD37-15BB-4CE3-97AA-60DB26DF03F0}">
      <dgm:prSet/>
      <dgm:spPr/>
      <dgm:t>
        <a:bodyPr/>
        <a:lstStyle/>
        <a:p>
          <a:endParaRPr lang="it-IT"/>
        </a:p>
      </dgm:t>
    </dgm:pt>
    <dgm:pt modelId="{E4BDFC58-4D79-4E0B-9C78-E081B35D006D}" type="sibTrans" cxnId="{716BBD37-15BB-4CE3-97AA-60DB26DF03F0}">
      <dgm:prSet/>
      <dgm:spPr/>
      <dgm:t>
        <a:bodyPr/>
        <a:lstStyle/>
        <a:p>
          <a:endParaRPr lang="it-IT"/>
        </a:p>
      </dgm:t>
    </dgm:pt>
    <dgm:pt modelId="{FC7FE890-DC9B-4F4C-BC7B-9224BA302F06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TranslationQuality.com </a:t>
          </a:r>
          <a:br>
            <a:rPr lang="it-IT" dirty="0" smtClean="0">
              <a:solidFill>
                <a:schemeClr val="tx2">
                  <a:lumMod val="25000"/>
                </a:schemeClr>
              </a:solidFill>
            </a:rPr>
          </a:b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(ultimo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aggiorn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. 2007)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56466378-F0EC-4A31-AEBE-9076D80F83BE}" type="parTrans" cxnId="{03850FA2-B845-46B7-B8CE-489CBFAB7072}">
      <dgm:prSet/>
      <dgm:spPr/>
      <dgm:t>
        <a:bodyPr/>
        <a:lstStyle/>
        <a:p>
          <a:endParaRPr lang="it-IT"/>
        </a:p>
      </dgm:t>
    </dgm:pt>
    <dgm:pt modelId="{719A93CF-8E2D-4B38-AFE6-4A7868DA11ED}" type="sibTrans" cxnId="{03850FA2-B845-46B7-B8CE-489CBFAB7072}">
      <dgm:prSet/>
      <dgm:spPr/>
      <dgm:t>
        <a:bodyPr/>
        <a:lstStyle/>
        <a:p>
          <a:endParaRPr lang="it-IT"/>
        </a:p>
      </dgm:t>
    </dgm:pt>
    <dgm:pt modelId="{425B3EB1-028E-41C8-AC83-6F83D7ACC554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Wikipedia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: un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pò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scarne</a:t>
          </a:r>
        </a:p>
      </dgm:t>
    </dgm:pt>
    <dgm:pt modelId="{DEF52D85-78F5-4E47-A22F-EA243FDC4FB7}" type="parTrans" cxnId="{8B967952-4BC6-4BB8-800A-B1F469992B9D}">
      <dgm:prSet/>
      <dgm:spPr/>
      <dgm:t>
        <a:bodyPr/>
        <a:lstStyle/>
        <a:p>
          <a:endParaRPr lang="it-IT"/>
        </a:p>
      </dgm:t>
    </dgm:pt>
    <dgm:pt modelId="{8CBEDF7A-9E4F-4FE2-9BAE-F59AF99CC569}" type="sibTrans" cxnId="{8B967952-4BC6-4BB8-800A-B1F469992B9D}">
      <dgm:prSet/>
      <dgm:spPr/>
      <dgm:t>
        <a:bodyPr/>
        <a:lstStyle/>
        <a:p>
          <a:endParaRPr lang="it-IT"/>
        </a:p>
      </dgm:t>
    </dgm:pt>
    <dgm:pt modelId="{5A1F540F-5902-484B-B3DC-71C3CDFA0E71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JoSTrans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</a:t>
          </a:r>
          <a:br>
            <a:rPr lang="it-IT" dirty="0" smtClean="0">
              <a:solidFill>
                <a:schemeClr val="tx2">
                  <a:lumMod val="25000"/>
                </a:schemeClr>
              </a:solidFill>
            </a:rPr>
          </a:b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(2011)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E07BC3D2-C630-4FD5-AB75-FB9DFF12274E}" type="parTrans" cxnId="{57772B56-5B74-4CFE-825B-E6AF312C9D0E}">
      <dgm:prSet/>
      <dgm:spPr/>
      <dgm:t>
        <a:bodyPr/>
        <a:lstStyle/>
        <a:p>
          <a:endParaRPr lang="it-IT"/>
        </a:p>
      </dgm:t>
    </dgm:pt>
    <dgm:pt modelId="{5ABED683-B5BB-464D-8441-B8907D7292FD}" type="sibTrans" cxnId="{57772B56-5B74-4CFE-825B-E6AF312C9D0E}">
      <dgm:prSet/>
      <dgm:spPr/>
      <dgm:t>
        <a:bodyPr/>
        <a:lstStyle/>
        <a:p>
          <a:endParaRPr lang="it-IT"/>
        </a:p>
      </dgm:t>
    </dgm:pt>
    <dgm:pt modelId="{49652F40-4C6B-42F2-B139-80539415B1D6}">
      <dgm:prSet/>
      <dgm:spPr>
        <a:solidFill>
          <a:schemeClr val="tx1"/>
        </a:solidFill>
      </dgm:spPr>
      <dgm:t>
        <a:bodyPr/>
        <a:lstStyle/>
        <a:p>
          <a:pPr rtl="0"/>
          <a:endParaRPr lang="it-IT" dirty="0"/>
        </a:p>
      </dgm:t>
    </dgm:pt>
    <dgm:pt modelId="{5AF42352-369C-421E-B621-A5618F593263}" type="parTrans" cxnId="{167FFBD4-556B-4AC1-AFE5-7C0E501D6F82}">
      <dgm:prSet/>
      <dgm:spPr/>
      <dgm:t>
        <a:bodyPr/>
        <a:lstStyle/>
        <a:p>
          <a:endParaRPr lang="it-IT"/>
        </a:p>
      </dgm:t>
    </dgm:pt>
    <dgm:pt modelId="{11FC2736-139C-421F-B1D1-4968B8012075}" type="sibTrans" cxnId="{167FFBD4-556B-4AC1-AFE5-7C0E501D6F82}">
      <dgm:prSet/>
      <dgm:spPr/>
      <dgm:t>
        <a:bodyPr/>
        <a:lstStyle/>
        <a:p>
          <a:endParaRPr lang="it-IT"/>
        </a:p>
      </dgm:t>
    </dgm:pt>
    <dgm:pt modelId="{44FDE2D8-B761-4B65-99C5-05D86062D451}" type="pres">
      <dgm:prSet presAssocID="{C2FC91C7-B06D-448D-B148-E92123B2BE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3154469-A4F9-47A6-A90A-996959F051AB}" type="pres">
      <dgm:prSet presAssocID="{EEFD116F-370A-4D85-BA3E-3A8AB242D009}" presName="Name8" presStyleCnt="0"/>
      <dgm:spPr/>
    </dgm:pt>
    <dgm:pt modelId="{C558B179-7EF8-42A3-ABD0-94BB68951472}" type="pres">
      <dgm:prSet presAssocID="{EEFD116F-370A-4D85-BA3E-3A8AB242D009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98C2A9-E0BC-4CF6-B411-301D040B0F33}" type="pres">
      <dgm:prSet presAssocID="{EEFD116F-370A-4D85-BA3E-3A8AB242D0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C898C3-8545-4D45-9C65-2506EC972DB4}" type="pres">
      <dgm:prSet presAssocID="{A022EE08-6405-4F78-9C42-0B550D8686DD}" presName="Name8" presStyleCnt="0"/>
      <dgm:spPr/>
    </dgm:pt>
    <dgm:pt modelId="{B83EF402-18E6-4A2D-8073-526832E1D284}" type="pres">
      <dgm:prSet presAssocID="{A022EE08-6405-4F78-9C42-0B550D8686DD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DEF328-10DB-4EBD-8642-BAFE17D3E8E5}" type="pres">
      <dgm:prSet presAssocID="{A022EE08-6405-4F78-9C42-0B550D8686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E31FC6-BD73-475C-AA38-A08A59B4C3F2}" type="pres">
      <dgm:prSet presAssocID="{FC7FE890-DC9B-4F4C-BC7B-9224BA302F06}" presName="Name8" presStyleCnt="0"/>
      <dgm:spPr/>
    </dgm:pt>
    <dgm:pt modelId="{00AD5F19-68FC-4CFD-AB3F-C53BF34937DF}" type="pres">
      <dgm:prSet presAssocID="{FC7FE890-DC9B-4F4C-BC7B-9224BA302F06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E122B3-6B03-4E79-9AF9-AA8429D1C60D}" type="pres">
      <dgm:prSet presAssocID="{FC7FE890-DC9B-4F4C-BC7B-9224BA302F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601C1E-CDD6-4361-AAD5-4E20540F522D}" type="pres">
      <dgm:prSet presAssocID="{425B3EB1-028E-41C8-AC83-6F83D7ACC554}" presName="Name8" presStyleCnt="0"/>
      <dgm:spPr/>
    </dgm:pt>
    <dgm:pt modelId="{A728752A-AA10-482E-B671-964437C193F7}" type="pres">
      <dgm:prSet presAssocID="{425B3EB1-028E-41C8-AC83-6F83D7ACC554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C93AA9-9F6E-4EFF-A8C2-A57DD580CA9D}" type="pres">
      <dgm:prSet presAssocID="{425B3EB1-028E-41C8-AC83-6F83D7ACC5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30FBB0-2792-4828-9C8E-658036C50D9A}" type="pres">
      <dgm:prSet presAssocID="{5A1F540F-5902-484B-B3DC-71C3CDFA0E71}" presName="Name8" presStyleCnt="0"/>
      <dgm:spPr/>
    </dgm:pt>
    <dgm:pt modelId="{822197C0-0B74-4352-8888-9E7F4C51802D}" type="pres">
      <dgm:prSet presAssocID="{5A1F540F-5902-484B-B3DC-71C3CDFA0E71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5358F7-C821-4342-8199-D22BFF6E2996}" type="pres">
      <dgm:prSet presAssocID="{5A1F540F-5902-484B-B3DC-71C3CDFA0E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50E9F9-CDBD-4343-88CC-A3CC00CE3CC0}" type="pres">
      <dgm:prSet presAssocID="{49652F40-4C6B-42F2-B139-80539415B1D6}" presName="Name8" presStyleCnt="0"/>
      <dgm:spPr/>
    </dgm:pt>
    <dgm:pt modelId="{85642E1A-D297-40A4-BCC5-CE0F802BD46D}" type="pres">
      <dgm:prSet presAssocID="{49652F40-4C6B-42F2-B139-80539415B1D6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E3128A-8633-4263-8067-BE1E25BD25B2}" type="pres">
      <dgm:prSet presAssocID="{49652F40-4C6B-42F2-B139-80539415B1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3850FA2-B845-46B7-B8CE-489CBFAB7072}" srcId="{C2FC91C7-B06D-448D-B148-E92123B2BE92}" destId="{FC7FE890-DC9B-4F4C-BC7B-9224BA302F06}" srcOrd="2" destOrd="0" parTransId="{56466378-F0EC-4A31-AEBE-9076D80F83BE}" sibTransId="{719A93CF-8E2D-4B38-AFE6-4A7868DA11ED}"/>
    <dgm:cxn modelId="{F411C3A2-E15F-49B9-B299-007E6F2CF557}" type="presOf" srcId="{425B3EB1-028E-41C8-AC83-6F83D7ACC554}" destId="{0AC93AA9-9F6E-4EFF-A8C2-A57DD580CA9D}" srcOrd="1" destOrd="0" presId="urn:microsoft.com/office/officeart/2005/8/layout/pyramid3"/>
    <dgm:cxn modelId="{F6C0AB85-9F16-4792-90BE-FB10C3D4CF50}" type="presOf" srcId="{FC7FE890-DC9B-4F4C-BC7B-9224BA302F06}" destId="{00AD5F19-68FC-4CFD-AB3F-C53BF34937DF}" srcOrd="0" destOrd="0" presId="urn:microsoft.com/office/officeart/2005/8/layout/pyramid3"/>
    <dgm:cxn modelId="{E3A06D75-7C50-4C6F-A379-85326A189D98}" type="presOf" srcId="{49652F40-4C6B-42F2-B139-80539415B1D6}" destId="{85642E1A-D297-40A4-BCC5-CE0F802BD46D}" srcOrd="0" destOrd="0" presId="urn:microsoft.com/office/officeart/2005/8/layout/pyramid3"/>
    <dgm:cxn modelId="{166779F6-A877-4DA9-8172-A06611449593}" type="presOf" srcId="{49652F40-4C6B-42F2-B139-80539415B1D6}" destId="{0DE3128A-8633-4263-8067-BE1E25BD25B2}" srcOrd="1" destOrd="0" presId="urn:microsoft.com/office/officeart/2005/8/layout/pyramid3"/>
    <dgm:cxn modelId="{45859DEB-DB5B-4B9E-922A-D3493AE01F1F}" type="presOf" srcId="{A022EE08-6405-4F78-9C42-0B550D8686DD}" destId="{B83EF402-18E6-4A2D-8073-526832E1D284}" srcOrd="0" destOrd="0" presId="urn:microsoft.com/office/officeart/2005/8/layout/pyramid3"/>
    <dgm:cxn modelId="{D26D4120-5F26-457E-B237-8D99B29FDB12}" srcId="{C2FC91C7-B06D-448D-B148-E92123B2BE92}" destId="{EEFD116F-370A-4D85-BA3E-3A8AB242D009}" srcOrd="0" destOrd="0" parTransId="{EA523BC5-A1A7-43F7-B585-7F48C8621D45}" sibTransId="{3F625967-5309-4A12-A4E8-C3CFCA10E40E}"/>
    <dgm:cxn modelId="{D58BD98C-C117-4B4C-A777-08E21030241B}" type="presOf" srcId="{5A1F540F-5902-484B-B3DC-71C3CDFA0E71}" destId="{8C5358F7-C821-4342-8199-D22BFF6E2996}" srcOrd="1" destOrd="0" presId="urn:microsoft.com/office/officeart/2005/8/layout/pyramid3"/>
    <dgm:cxn modelId="{716BBD37-15BB-4CE3-97AA-60DB26DF03F0}" srcId="{C2FC91C7-B06D-448D-B148-E92123B2BE92}" destId="{A022EE08-6405-4F78-9C42-0B550D8686DD}" srcOrd="1" destOrd="0" parTransId="{D3D373F3-EF86-4917-983A-59EE40870919}" sibTransId="{E4BDFC58-4D79-4E0B-9C78-E081B35D006D}"/>
    <dgm:cxn modelId="{B7C96D0E-0E2B-455E-A534-6ADA0956BD99}" type="presOf" srcId="{EEFD116F-370A-4D85-BA3E-3A8AB242D009}" destId="{1198C2A9-E0BC-4CF6-B411-301D040B0F33}" srcOrd="1" destOrd="0" presId="urn:microsoft.com/office/officeart/2005/8/layout/pyramid3"/>
    <dgm:cxn modelId="{D44007F8-1383-4CF6-A1C8-8F597E17DF94}" type="presOf" srcId="{5A1F540F-5902-484B-B3DC-71C3CDFA0E71}" destId="{822197C0-0B74-4352-8888-9E7F4C51802D}" srcOrd="0" destOrd="0" presId="urn:microsoft.com/office/officeart/2005/8/layout/pyramid3"/>
    <dgm:cxn modelId="{8B967952-4BC6-4BB8-800A-B1F469992B9D}" srcId="{C2FC91C7-B06D-448D-B148-E92123B2BE92}" destId="{425B3EB1-028E-41C8-AC83-6F83D7ACC554}" srcOrd="3" destOrd="0" parTransId="{DEF52D85-78F5-4E47-A22F-EA243FDC4FB7}" sibTransId="{8CBEDF7A-9E4F-4FE2-9BAE-F59AF99CC569}"/>
    <dgm:cxn modelId="{08D0A3B5-95F6-44B3-A048-2CDD85B497F1}" type="presOf" srcId="{C2FC91C7-B06D-448D-B148-E92123B2BE92}" destId="{44FDE2D8-B761-4B65-99C5-05D86062D451}" srcOrd="0" destOrd="0" presId="urn:microsoft.com/office/officeart/2005/8/layout/pyramid3"/>
    <dgm:cxn modelId="{16186577-A8D2-4DEA-9AFC-3A20A74DB536}" type="presOf" srcId="{EEFD116F-370A-4D85-BA3E-3A8AB242D009}" destId="{C558B179-7EF8-42A3-ABD0-94BB68951472}" srcOrd="0" destOrd="0" presId="urn:microsoft.com/office/officeart/2005/8/layout/pyramid3"/>
    <dgm:cxn modelId="{167FFBD4-556B-4AC1-AFE5-7C0E501D6F82}" srcId="{C2FC91C7-B06D-448D-B148-E92123B2BE92}" destId="{49652F40-4C6B-42F2-B139-80539415B1D6}" srcOrd="5" destOrd="0" parTransId="{5AF42352-369C-421E-B621-A5618F593263}" sibTransId="{11FC2736-139C-421F-B1D1-4968B8012075}"/>
    <dgm:cxn modelId="{57772B56-5B74-4CFE-825B-E6AF312C9D0E}" srcId="{C2FC91C7-B06D-448D-B148-E92123B2BE92}" destId="{5A1F540F-5902-484B-B3DC-71C3CDFA0E71}" srcOrd="4" destOrd="0" parTransId="{E07BC3D2-C630-4FD5-AB75-FB9DFF12274E}" sibTransId="{5ABED683-B5BB-464D-8441-B8907D7292FD}"/>
    <dgm:cxn modelId="{59331421-AF54-4527-B908-6286841BF646}" type="presOf" srcId="{425B3EB1-028E-41C8-AC83-6F83D7ACC554}" destId="{A728752A-AA10-482E-B671-964437C193F7}" srcOrd="0" destOrd="0" presId="urn:microsoft.com/office/officeart/2005/8/layout/pyramid3"/>
    <dgm:cxn modelId="{2CE90D07-D462-43F8-8734-A16B73F1D2C5}" type="presOf" srcId="{FC7FE890-DC9B-4F4C-BC7B-9224BA302F06}" destId="{BCE122B3-6B03-4E79-9AF9-AA8429D1C60D}" srcOrd="1" destOrd="0" presId="urn:microsoft.com/office/officeart/2005/8/layout/pyramid3"/>
    <dgm:cxn modelId="{3271ADE2-CFCF-4AA9-84B0-50A8F856D0BF}" type="presOf" srcId="{A022EE08-6405-4F78-9C42-0B550D8686DD}" destId="{2DDEF328-10DB-4EBD-8642-BAFE17D3E8E5}" srcOrd="1" destOrd="0" presId="urn:microsoft.com/office/officeart/2005/8/layout/pyramid3"/>
    <dgm:cxn modelId="{8585CFCF-BE70-4117-9763-50CD4ECC7ED8}" type="presParOf" srcId="{44FDE2D8-B761-4B65-99C5-05D86062D451}" destId="{73154469-A4F9-47A6-A90A-996959F051AB}" srcOrd="0" destOrd="0" presId="urn:microsoft.com/office/officeart/2005/8/layout/pyramid3"/>
    <dgm:cxn modelId="{DD583B2F-C19E-4B5F-9C86-4BAC7137AB33}" type="presParOf" srcId="{73154469-A4F9-47A6-A90A-996959F051AB}" destId="{C558B179-7EF8-42A3-ABD0-94BB68951472}" srcOrd="0" destOrd="0" presId="urn:microsoft.com/office/officeart/2005/8/layout/pyramid3"/>
    <dgm:cxn modelId="{9694EDFD-6881-4073-83A5-41B97522EC96}" type="presParOf" srcId="{73154469-A4F9-47A6-A90A-996959F051AB}" destId="{1198C2A9-E0BC-4CF6-B411-301D040B0F33}" srcOrd="1" destOrd="0" presId="urn:microsoft.com/office/officeart/2005/8/layout/pyramid3"/>
    <dgm:cxn modelId="{71E2A387-1455-4367-A5F8-D927CD4B5CF6}" type="presParOf" srcId="{44FDE2D8-B761-4B65-99C5-05D86062D451}" destId="{23C898C3-8545-4D45-9C65-2506EC972DB4}" srcOrd="1" destOrd="0" presId="urn:microsoft.com/office/officeart/2005/8/layout/pyramid3"/>
    <dgm:cxn modelId="{E4A9F830-6907-4CA4-9ED1-09491266AB91}" type="presParOf" srcId="{23C898C3-8545-4D45-9C65-2506EC972DB4}" destId="{B83EF402-18E6-4A2D-8073-526832E1D284}" srcOrd="0" destOrd="0" presId="urn:microsoft.com/office/officeart/2005/8/layout/pyramid3"/>
    <dgm:cxn modelId="{6BF55886-E4C0-4773-B923-4966220C0DAA}" type="presParOf" srcId="{23C898C3-8545-4D45-9C65-2506EC972DB4}" destId="{2DDEF328-10DB-4EBD-8642-BAFE17D3E8E5}" srcOrd="1" destOrd="0" presId="urn:microsoft.com/office/officeart/2005/8/layout/pyramid3"/>
    <dgm:cxn modelId="{ABCF367B-3C24-4517-A3D5-8E65426576E0}" type="presParOf" srcId="{44FDE2D8-B761-4B65-99C5-05D86062D451}" destId="{08E31FC6-BD73-475C-AA38-A08A59B4C3F2}" srcOrd="2" destOrd="0" presId="urn:microsoft.com/office/officeart/2005/8/layout/pyramid3"/>
    <dgm:cxn modelId="{31A85872-C144-4EBF-A231-C54D16C152C1}" type="presParOf" srcId="{08E31FC6-BD73-475C-AA38-A08A59B4C3F2}" destId="{00AD5F19-68FC-4CFD-AB3F-C53BF34937DF}" srcOrd="0" destOrd="0" presId="urn:microsoft.com/office/officeart/2005/8/layout/pyramid3"/>
    <dgm:cxn modelId="{9C2C177D-CE3A-4DC1-B477-60DFD2AE61BA}" type="presParOf" srcId="{08E31FC6-BD73-475C-AA38-A08A59B4C3F2}" destId="{BCE122B3-6B03-4E79-9AF9-AA8429D1C60D}" srcOrd="1" destOrd="0" presId="urn:microsoft.com/office/officeart/2005/8/layout/pyramid3"/>
    <dgm:cxn modelId="{8C1A1853-D7A7-4519-8FE6-26FAF03EFEC3}" type="presParOf" srcId="{44FDE2D8-B761-4B65-99C5-05D86062D451}" destId="{33601C1E-CDD6-4361-AAD5-4E20540F522D}" srcOrd="3" destOrd="0" presId="urn:microsoft.com/office/officeart/2005/8/layout/pyramid3"/>
    <dgm:cxn modelId="{5F906A80-5815-42FB-BCAF-B8E5EA644FFD}" type="presParOf" srcId="{33601C1E-CDD6-4361-AAD5-4E20540F522D}" destId="{A728752A-AA10-482E-B671-964437C193F7}" srcOrd="0" destOrd="0" presId="urn:microsoft.com/office/officeart/2005/8/layout/pyramid3"/>
    <dgm:cxn modelId="{3047FA20-4F0A-41BD-8D07-E23DC1507264}" type="presParOf" srcId="{33601C1E-CDD6-4361-AAD5-4E20540F522D}" destId="{0AC93AA9-9F6E-4EFF-A8C2-A57DD580CA9D}" srcOrd="1" destOrd="0" presId="urn:microsoft.com/office/officeart/2005/8/layout/pyramid3"/>
    <dgm:cxn modelId="{FA7FFE99-47DC-4D9A-A12C-CACC66A88F04}" type="presParOf" srcId="{44FDE2D8-B761-4B65-99C5-05D86062D451}" destId="{5730FBB0-2792-4828-9C8E-658036C50D9A}" srcOrd="4" destOrd="0" presId="urn:microsoft.com/office/officeart/2005/8/layout/pyramid3"/>
    <dgm:cxn modelId="{35A6AC31-9D64-4DF9-AD66-72A1C1C06A29}" type="presParOf" srcId="{5730FBB0-2792-4828-9C8E-658036C50D9A}" destId="{822197C0-0B74-4352-8888-9E7F4C51802D}" srcOrd="0" destOrd="0" presId="urn:microsoft.com/office/officeart/2005/8/layout/pyramid3"/>
    <dgm:cxn modelId="{7122BD81-0189-444C-84A3-AAAAD31D77E2}" type="presParOf" srcId="{5730FBB0-2792-4828-9C8E-658036C50D9A}" destId="{8C5358F7-C821-4342-8199-D22BFF6E2996}" srcOrd="1" destOrd="0" presId="urn:microsoft.com/office/officeart/2005/8/layout/pyramid3"/>
    <dgm:cxn modelId="{835696B6-8DE4-4DCC-9377-489E18F403B9}" type="presParOf" srcId="{44FDE2D8-B761-4B65-99C5-05D86062D451}" destId="{6850E9F9-CDBD-4343-88CC-A3CC00CE3CC0}" srcOrd="5" destOrd="0" presId="urn:microsoft.com/office/officeart/2005/8/layout/pyramid3"/>
    <dgm:cxn modelId="{E82358C3-F720-46BC-AF31-1384C55A4E3B}" type="presParOf" srcId="{6850E9F9-CDBD-4343-88CC-A3CC00CE3CC0}" destId="{85642E1A-D297-40A4-BCC5-CE0F802BD46D}" srcOrd="0" destOrd="0" presId="urn:microsoft.com/office/officeart/2005/8/layout/pyramid3"/>
    <dgm:cxn modelId="{1F41EA41-DD97-4851-8AEC-1204893474D9}" type="presParOf" srcId="{6850E9F9-CDBD-4343-88CC-A3CC00CE3CC0}" destId="{0DE3128A-8633-4263-8067-BE1E25BD25B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4B7CFE-09AA-4D46-8051-F69ECB260BCE}" type="doc">
      <dgm:prSet loTypeId="urn:microsoft.com/office/officeart/2005/8/layout/vList5" loCatId="list" qsTypeId="urn:microsoft.com/office/officeart/2005/8/quickstyle/simple1#4" qsCatId="simple" csTypeId="urn:microsoft.com/office/officeart/2005/8/colors/accent1_2#3" csCatId="accent1" phldr="1"/>
      <dgm:spPr/>
      <dgm:t>
        <a:bodyPr/>
        <a:lstStyle/>
        <a:p>
          <a:endParaRPr lang="it-IT"/>
        </a:p>
      </dgm:t>
    </dgm:pt>
    <dgm:pt modelId="{FA33C604-5C27-4508-B151-DEA197EA01C5}">
      <dgm:prSet/>
      <dgm:spPr>
        <a:solidFill>
          <a:schemeClr val="tx1"/>
        </a:solidFill>
      </dgm:spPr>
      <dgm:t>
        <a:bodyPr/>
        <a:lstStyle/>
        <a:p>
          <a:pPr algn="l"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La </a:t>
          </a:r>
          <a:r>
            <a:rPr lang="it-IT" b="1" dirty="0" smtClean="0">
              <a:solidFill>
                <a:schemeClr val="tx2">
                  <a:lumMod val="25000"/>
                </a:schemeClr>
              </a:solidFill>
            </a:rPr>
            <a:t>verifiche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e l’intercettazione di prodotti difettosi. 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2C29D257-B46D-4DC8-B57A-B7EC73C6A3F7}" type="parTrans" cxnId="{78990C79-FC80-4560-A622-FE60E3F25EF1}">
      <dgm:prSet/>
      <dgm:spPr/>
      <dgm:t>
        <a:bodyPr/>
        <a:lstStyle/>
        <a:p>
          <a:endParaRPr lang="it-IT"/>
        </a:p>
      </dgm:t>
    </dgm:pt>
    <dgm:pt modelId="{462DAEEF-CAEE-4AA3-A871-725C50B015CC}" type="sibTrans" cxnId="{78990C79-FC80-4560-A622-FE60E3F25EF1}">
      <dgm:prSet/>
      <dgm:spPr/>
      <dgm:t>
        <a:bodyPr/>
        <a:lstStyle/>
        <a:p>
          <a:endParaRPr lang="it-IT"/>
        </a:p>
      </dgm:t>
    </dgm:pt>
    <dgm:pt modelId="{3E39AA6B-21E2-491A-BCF6-87EF431F1CEA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Verificare che la qualità dei </a:t>
          </a:r>
          <a:r>
            <a:rPr lang="it-IT" i="1" dirty="0" err="1" smtClean="0">
              <a:solidFill>
                <a:schemeClr val="tx2">
                  <a:lumMod val="25000"/>
                </a:schemeClr>
              </a:solidFill>
            </a:rPr>
            <a:t>deliverables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sia </a:t>
          </a:r>
          <a:r>
            <a:rPr lang="it-IT" b="1" dirty="0" smtClean="0">
              <a:solidFill>
                <a:schemeClr val="tx2">
                  <a:lumMod val="25000"/>
                </a:schemeClr>
              </a:solidFill>
            </a:rPr>
            <a:t>accettabile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: </a:t>
          </a:r>
          <a:r>
            <a:rPr lang="it-IT" b="1" dirty="0" smtClean="0">
              <a:solidFill>
                <a:schemeClr val="tx2">
                  <a:lumMod val="25000"/>
                </a:schemeClr>
              </a:solidFill>
            </a:rPr>
            <a:t>completi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e </a:t>
          </a:r>
          <a:r>
            <a:rPr lang="it-IT" b="1" dirty="0" smtClean="0">
              <a:solidFill>
                <a:schemeClr val="tx2">
                  <a:lumMod val="25000"/>
                </a:schemeClr>
              </a:solidFill>
            </a:rPr>
            <a:t>accurati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. 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419DF09D-6ABC-4C6B-AB29-61A8DA6790DD}" type="parTrans" cxnId="{B988C24B-B6D8-42C0-B466-2B8621CA616D}">
      <dgm:prSet/>
      <dgm:spPr/>
      <dgm:t>
        <a:bodyPr/>
        <a:lstStyle/>
        <a:p>
          <a:endParaRPr lang="it-IT"/>
        </a:p>
      </dgm:t>
    </dgm:pt>
    <dgm:pt modelId="{EC36524A-AABE-4B35-AB10-3D8CBE151483}" type="sibTrans" cxnId="{B988C24B-B6D8-42C0-B466-2B8621CA616D}">
      <dgm:prSet/>
      <dgm:spPr/>
      <dgm:t>
        <a:bodyPr/>
        <a:lstStyle/>
        <a:p>
          <a:endParaRPr lang="it-IT"/>
        </a:p>
      </dgm:t>
    </dgm:pt>
    <dgm:pt modelId="{B043548B-6ACA-4176-B44A-1702B5C96EC5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i="1" dirty="0" smtClean="0">
              <a:solidFill>
                <a:schemeClr val="tx2">
                  <a:lumMod val="25000"/>
                </a:schemeClr>
              </a:solidFill>
            </a:rPr>
            <a:t>Per traduzioni, comprende </a:t>
          </a:r>
          <a:r>
            <a:rPr lang="it-IT" b="1" i="1" dirty="0" err="1" smtClean="0">
              <a:solidFill>
                <a:schemeClr val="tx2">
                  <a:lumMod val="25000"/>
                </a:schemeClr>
              </a:solidFill>
            </a:rPr>
            <a:t>peer</a:t>
          </a:r>
          <a:r>
            <a:rPr lang="it-IT" b="1" i="1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it-IT" b="1" i="1" dirty="0" err="1" smtClean="0">
              <a:solidFill>
                <a:schemeClr val="tx2">
                  <a:lumMod val="25000"/>
                </a:schemeClr>
              </a:solidFill>
            </a:rPr>
            <a:t>reviews</a:t>
          </a:r>
          <a:r>
            <a:rPr lang="it-IT" b="1" i="1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it-IT" i="1" dirty="0" smtClean="0">
              <a:solidFill>
                <a:schemeClr val="tx2">
                  <a:lumMod val="25000"/>
                </a:schemeClr>
              </a:solidFill>
            </a:rPr>
            <a:t>e il processo di </a:t>
          </a:r>
          <a:r>
            <a:rPr lang="it-IT" b="1" i="1" dirty="0" smtClean="0">
              <a:solidFill>
                <a:schemeClr val="tx2">
                  <a:lumMod val="25000"/>
                </a:schemeClr>
              </a:solidFill>
            </a:rPr>
            <a:t>controllo</a:t>
          </a:r>
          <a:endParaRPr lang="it-IT" b="1" i="1" dirty="0">
            <a:solidFill>
              <a:schemeClr val="tx2">
                <a:lumMod val="25000"/>
              </a:schemeClr>
            </a:solidFill>
          </a:endParaRPr>
        </a:p>
      </dgm:t>
    </dgm:pt>
    <dgm:pt modelId="{712F54D0-0940-4DA2-B007-4EC87E570AE8}" type="parTrans" cxnId="{42869944-300D-4116-B978-5F322800B6F9}">
      <dgm:prSet/>
      <dgm:spPr/>
      <dgm:t>
        <a:bodyPr/>
        <a:lstStyle/>
        <a:p>
          <a:endParaRPr lang="it-IT"/>
        </a:p>
      </dgm:t>
    </dgm:pt>
    <dgm:pt modelId="{315DDA27-4EFD-44E3-9D87-978B928FFA9F}" type="sibTrans" cxnId="{42869944-300D-4116-B978-5F322800B6F9}">
      <dgm:prSet/>
      <dgm:spPr/>
      <dgm:t>
        <a:bodyPr/>
        <a:lstStyle/>
        <a:p>
          <a:endParaRPr lang="it-IT"/>
        </a:p>
      </dgm:t>
    </dgm:pt>
    <dgm:pt modelId="{9D21BD97-8820-473B-A63E-3CF2A66C071D}" type="pres">
      <dgm:prSet presAssocID="{784B7CFE-09AA-4D46-8051-F69ECB260B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FD2FD0F-D9CA-49E7-AFD0-A452E965B581}" type="pres">
      <dgm:prSet presAssocID="{FA33C604-5C27-4508-B151-DEA197EA01C5}" presName="linNode" presStyleCnt="0"/>
      <dgm:spPr/>
    </dgm:pt>
    <dgm:pt modelId="{78C9B54E-40E0-4466-8621-F7840E0C0C6F}" type="pres">
      <dgm:prSet presAssocID="{FA33C604-5C27-4508-B151-DEA197EA01C5}" presName="parentText" presStyleLbl="node1" presStyleIdx="0" presStyleCnt="3" custScaleX="180038" custScaleY="51513" custLinFactNeighborX="-32957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87E016-9684-494B-89F2-0DB767D8D7C2}" type="pres">
      <dgm:prSet presAssocID="{462DAEEF-CAEE-4AA3-A871-725C50B015CC}" presName="sp" presStyleCnt="0"/>
      <dgm:spPr/>
    </dgm:pt>
    <dgm:pt modelId="{2F12F019-504D-4B45-A799-F5326BB266D1}" type="pres">
      <dgm:prSet presAssocID="{3E39AA6B-21E2-491A-BCF6-87EF431F1CEA}" presName="linNode" presStyleCnt="0"/>
      <dgm:spPr/>
    </dgm:pt>
    <dgm:pt modelId="{C1026D71-0390-4938-A5FD-1BBD97D633CD}" type="pres">
      <dgm:prSet presAssocID="{3E39AA6B-21E2-491A-BCF6-87EF431F1CEA}" presName="parentText" presStyleLbl="node1" presStyleIdx="1" presStyleCnt="3" custScaleX="214976" custScaleY="66894" custLinFactNeighborX="26570" custLinFactNeighborY="-218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0F7105-291F-4FCA-BEA1-B36EE2C8E31C}" type="pres">
      <dgm:prSet presAssocID="{EC36524A-AABE-4B35-AB10-3D8CBE151483}" presName="sp" presStyleCnt="0"/>
      <dgm:spPr/>
    </dgm:pt>
    <dgm:pt modelId="{F6CB06D6-C9BF-410C-BAFA-46E8885563B2}" type="pres">
      <dgm:prSet presAssocID="{B043548B-6ACA-4176-B44A-1702B5C96EC5}" presName="linNode" presStyleCnt="0"/>
      <dgm:spPr/>
    </dgm:pt>
    <dgm:pt modelId="{5E53A6F5-23D9-43A7-86EB-2EED45AA7800}" type="pres">
      <dgm:prSet presAssocID="{B043548B-6ACA-4176-B44A-1702B5C96EC5}" presName="parentText" presStyleLbl="node1" presStyleIdx="2" presStyleCnt="3" custScaleX="178908" custScaleY="53772" custLinFactNeighborX="-12077" custLinFactNeighborY="1223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280B404-15B0-437C-BC5C-1517CE44EBCC}" type="presOf" srcId="{3E39AA6B-21E2-491A-BCF6-87EF431F1CEA}" destId="{C1026D71-0390-4938-A5FD-1BBD97D633CD}" srcOrd="0" destOrd="0" presId="urn:microsoft.com/office/officeart/2005/8/layout/vList5"/>
    <dgm:cxn modelId="{520653CE-9E82-4685-A624-D7FC2D7F3382}" type="presOf" srcId="{FA33C604-5C27-4508-B151-DEA197EA01C5}" destId="{78C9B54E-40E0-4466-8621-F7840E0C0C6F}" srcOrd="0" destOrd="0" presId="urn:microsoft.com/office/officeart/2005/8/layout/vList5"/>
    <dgm:cxn modelId="{492FD5DE-97BF-44DD-9ADF-2F5048D0B6C3}" type="presOf" srcId="{B043548B-6ACA-4176-B44A-1702B5C96EC5}" destId="{5E53A6F5-23D9-43A7-86EB-2EED45AA7800}" srcOrd="0" destOrd="0" presId="urn:microsoft.com/office/officeart/2005/8/layout/vList5"/>
    <dgm:cxn modelId="{FA1002C4-6E33-43C0-841F-E0F9D87FDC9C}" type="presOf" srcId="{784B7CFE-09AA-4D46-8051-F69ECB260BCE}" destId="{9D21BD97-8820-473B-A63E-3CF2A66C071D}" srcOrd="0" destOrd="0" presId="urn:microsoft.com/office/officeart/2005/8/layout/vList5"/>
    <dgm:cxn modelId="{78990C79-FC80-4560-A622-FE60E3F25EF1}" srcId="{784B7CFE-09AA-4D46-8051-F69ECB260BCE}" destId="{FA33C604-5C27-4508-B151-DEA197EA01C5}" srcOrd="0" destOrd="0" parTransId="{2C29D257-B46D-4DC8-B57A-B7EC73C6A3F7}" sibTransId="{462DAEEF-CAEE-4AA3-A871-725C50B015CC}"/>
    <dgm:cxn modelId="{42869944-300D-4116-B978-5F322800B6F9}" srcId="{784B7CFE-09AA-4D46-8051-F69ECB260BCE}" destId="{B043548B-6ACA-4176-B44A-1702B5C96EC5}" srcOrd="2" destOrd="0" parTransId="{712F54D0-0940-4DA2-B007-4EC87E570AE8}" sibTransId="{315DDA27-4EFD-44E3-9D87-978B928FFA9F}"/>
    <dgm:cxn modelId="{B988C24B-B6D8-42C0-B466-2B8621CA616D}" srcId="{784B7CFE-09AA-4D46-8051-F69ECB260BCE}" destId="{3E39AA6B-21E2-491A-BCF6-87EF431F1CEA}" srcOrd="1" destOrd="0" parTransId="{419DF09D-6ABC-4C6B-AB29-61A8DA6790DD}" sibTransId="{EC36524A-AABE-4B35-AB10-3D8CBE151483}"/>
    <dgm:cxn modelId="{BAD0AC67-A0B0-4C91-AF4E-94D302378D72}" type="presParOf" srcId="{9D21BD97-8820-473B-A63E-3CF2A66C071D}" destId="{EFD2FD0F-D9CA-49E7-AFD0-A452E965B581}" srcOrd="0" destOrd="0" presId="urn:microsoft.com/office/officeart/2005/8/layout/vList5"/>
    <dgm:cxn modelId="{24BE67D9-DA90-4A5C-B70A-DBBFA96495AD}" type="presParOf" srcId="{EFD2FD0F-D9CA-49E7-AFD0-A452E965B581}" destId="{78C9B54E-40E0-4466-8621-F7840E0C0C6F}" srcOrd="0" destOrd="0" presId="urn:microsoft.com/office/officeart/2005/8/layout/vList5"/>
    <dgm:cxn modelId="{AD940F1D-F414-4ABE-BC96-B383B157F76D}" type="presParOf" srcId="{9D21BD97-8820-473B-A63E-3CF2A66C071D}" destId="{9887E016-9684-494B-89F2-0DB767D8D7C2}" srcOrd="1" destOrd="0" presId="urn:microsoft.com/office/officeart/2005/8/layout/vList5"/>
    <dgm:cxn modelId="{34FE0345-033A-45B7-A1A3-A527AE5DDB58}" type="presParOf" srcId="{9D21BD97-8820-473B-A63E-3CF2A66C071D}" destId="{2F12F019-504D-4B45-A799-F5326BB266D1}" srcOrd="2" destOrd="0" presId="urn:microsoft.com/office/officeart/2005/8/layout/vList5"/>
    <dgm:cxn modelId="{EA7C3758-3DF6-4C6F-8954-342C2D6B4910}" type="presParOf" srcId="{2F12F019-504D-4B45-A799-F5326BB266D1}" destId="{C1026D71-0390-4938-A5FD-1BBD97D633CD}" srcOrd="0" destOrd="0" presId="urn:microsoft.com/office/officeart/2005/8/layout/vList5"/>
    <dgm:cxn modelId="{55C1E694-B336-435B-AEC2-C12A23E27F9B}" type="presParOf" srcId="{9D21BD97-8820-473B-A63E-3CF2A66C071D}" destId="{8F0F7105-291F-4FCA-BEA1-B36EE2C8E31C}" srcOrd="3" destOrd="0" presId="urn:microsoft.com/office/officeart/2005/8/layout/vList5"/>
    <dgm:cxn modelId="{4987C7C9-28A5-49C5-8334-6E90AD2E4E45}" type="presParOf" srcId="{9D21BD97-8820-473B-A63E-3CF2A66C071D}" destId="{F6CB06D6-C9BF-410C-BAFA-46E8885563B2}" srcOrd="4" destOrd="0" presId="urn:microsoft.com/office/officeart/2005/8/layout/vList5"/>
    <dgm:cxn modelId="{52EC6573-3C01-487E-802C-D7FE9BF95C59}" type="presParOf" srcId="{F6CB06D6-C9BF-410C-BAFA-46E8885563B2}" destId="{5E53A6F5-23D9-43A7-86EB-2EED45AA78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8735F2-99B6-4EE7-A425-6220D77B5177}" type="doc">
      <dgm:prSet loTypeId="urn:microsoft.com/office/officeart/2005/8/layout/pyramid2" loCatId="pyramid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it-IT"/>
        </a:p>
      </dgm:t>
    </dgm:pt>
    <dgm:pt modelId="{9982FC02-DD82-4F5E-A1B6-E4F2EC221721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4 occhi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5CF03F2E-43FA-475A-9D5E-D2E430E1F943}" type="parTrans" cxnId="{2BC4A794-4027-4ABF-8B91-4E32BFE711A1}">
      <dgm:prSet/>
      <dgm:spPr/>
      <dgm:t>
        <a:bodyPr/>
        <a:lstStyle/>
        <a:p>
          <a:endParaRPr lang="it-IT"/>
        </a:p>
      </dgm:t>
    </dgm:pt>
    <dgm:pt modelId="{F2585535-1031-43D8-9C58-7BAC12A4128B}" type="sibTrans" cxnId="{2BC4A794-4027-4ABF-8B91-4E32BFE711A1}">
      <dgm:prSet/>
      <dgm:spPr/>
      <dgm:t>
        <a:bodyPr/>
        <a:lstStyle/>
        <a:p>
          <a:endParaRPr lang="it-IT"/>
        </a:p>
      </dgm:t>
    </dgm:pt>
    <dgm:pt modelId="{C9556D4F-E791-4644-8717-62FB11B69A29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TEP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6FF75B75-15E8-4028-B59D-754658ECCFDF}" type="parTrans" cxnId="{828D4138-1807-4B67-A769-C19A65FF3047}">
      <dgm:prSet/>
      <dgm:spPr/>
      <dgm:t>
        <a:bodyPr/>
        <a:lstStyle/>
        <a:p>
          <a:endParaRPr lang="it-IT"/>
        </a:p>
      </dgm:t>
    </dgm:pt>
    <dgm:pt modelId="{E8E98D99-D8AA-4BA3-ADAA-756179BB9EAD}" type="sibTrans" cxnId="{828D4138-1807-4B67-A769-C19A65FF3047}">
      <dgm:prSet/>
      <dgm:spPr/>
      <dgm:t>
        <a:bodyPr/>
        <a:lstStyle/>
        <a:p>
          <a:endParaRPr lang="it-IT"/>
        </a:p>
      </dgm:t>
    </dgm:pt>
    <dgm:pt modelId="{CA036B1E-6879-4DC6-BB2B-2888DD292DF1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PCTP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227406C7-355B-494A-B7C0-B60783DFAD8D}" type="parTrans" cxnId="{D7C8011E-57C0-41C7-A6AB-FBEABFC48420}">
      <dgm:prSet/>
      <dgm:spPr/>
      <dgm:t>
        <a:bodyPr/>
        <a:lstStyle/>
        <a:p>
          <a:endParaRPr lang="it-IT"/>
        </a:p>
      </dgm:t>
    </dgm:pt>
    <dgm:pt modelId="{31C62DA8-4E0B-4550-AFCA-7B5341B14ADF}" type="sibTrans" cxnId="{D7C8011E-57C0-41C7-A6AB-FBEABFC48420}">
      <dgm:prSet/>
      <dgm:spPr/>
      <dgm:t>
        <a:bodyPr/>
        <a:lstStyle/>
        <a:p>
          <a:endParaRPr lang="it-IT"/>
        </a:p>
      </dgm:t>
    </dgm:pt>
    <dgm:pt modelId="{4F2E3B3E-B270-4970-81B7-ABAF3555FCBA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TQA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1F381FAD-D257-4E89-B82E-49CAB2C9D8B2}" type="parTrans" cxnId="{88E7C996-11B8-4D4F-9959-C75DF6716957}">
      <dgm:prSet/>
      <dgm:spPr/>
      <dgm:t>
        <a:bodyPr/>
        <a:lstStyle/>
        <a:p>
          <a:endParaRPr lang="it-IT"/>
        </a:p>
      </dgm:t>
    </dgm:pt>
    <dgm:pt modelId="{1C5BFDC6-B6D8-4249-AE97-6A425CF10FCB}" type="sibTrans" cxnId="{88E7C996-11B8-4D4F-9959-C75DF6716957}">
      <dgm:prSet/>
      <dgm:spPr/>
      <dgm:t>
        <a:bodyPr/>
        <a:lstStyle/>
        <a:p>
          <a:endParaRPr lang="it-IT"/>
        </a:p>
      </dgm:t>
    </dgm:pt>
    <dgm:pt modelId="{2DC86F65-4241-4B5E-9F0F-A149F34D54B6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TEP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+ back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translation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3EA9201A-D434-4F04-B2D5-14554EDD6EC8}" type="parTrans" cxnId="{44493F2F-ED50-4DA2-897B-0BADDC456E91}">
      <dgm:prSet/>
      <dgm:spPr/>
      <dgm:t>
        <a:bodyPr/>
        <a:lstStyle/>
        <a:p>
          <a:endParaRPr lang="it-IT"/>
        </a:p>
      </dgm:t>
    </dgm:pt>
    <dgm:pt modelId="{CA9615F2-56B3-4C1F-AA1D-326F2BC5988F}" type="sibTrans" cxnId="{44493F2F-ED50-4DA2-897B-0BADDC456E91}">
      <dgm:prSet/>
      <dgm:spPr/>
      <dgm:t>
        <a:bodyPr/>
        <a:lstStyle/>
        <a:p>
          <a:endParaRPr lang="it-IT"/>
        </a:p>
      </dgm:t>
    </dgm:pt>
    <dgm:pt modelId="{20570DC3-7C2A-4EB9-B615-9B3F9CEE98D4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TQM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BC996A03-DAB9-4921-9613-5C639743014B}" type="parTrans" cxnId="{D6846756-92CE-4E2F-BC19-23D4F47166D1}">
      <dgm:prSet/>
      <dgm:spPr/>
      <dgm:t>
        <a:bodyPr/>
        <a:lstStyle/>
        <a:p>
          <a:endParaRPr lang="it-IT"/>
        </a:p>
      </dgm:t>
    </dgm:pt>
    <dgm:pt modelId="{C8C718D2-70C1-487C-9BE8-F6FD7088B7E5}" type="sibTrans" cxnId="{D6846756-92CE-4E2F-BC19-23D4F47166D1}">
      <dgm:prSet/>
      <dgm:spPr/>
      <dgm:t>
        <a:bodyPr/>
        <a:lstStyle/>
        <a:p>
          <a:endParaRPr lang="it-IT"/>
        </a:p>
      </dgm:t>
    </dgm:pt>
    <dgm:pt modelId="{B0ABD4C6-25EE-47DD-A2CF-B5F1CEB86130}">
      <dgm:prSet/>
      <dgm:spPr>
        <a:solidFill>
          <a:srgbClr val="FFFB31">
            <a:alpha val="90000"/>
          </a:srgbClr>
        </a:solidFill>
      </dgm:spPr>
      <dgm:t>
        <a:bodyPr/>
        <a:lstStyle/>
        <a:p>
          <a:pPr rtl="0"/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QA</a:t>
          </a:r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it-IT" dirty="0" err="1" smtClean="0">
              <a:solidFill>
                <a:schemeClr val="tx2">
                  <a:lumMod val="25000"/>
                </a:schemeClr>
              </a:solidFill>
            </a:rPr>
            <a:t>tools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1E668B4F-6C79-40B9-A507-F14B5C8B4C91}" type="parTrans" cxnId="{99B95F85-9E01-4896-A65E-90BF80EFD599}">
      <dgm:prSet/>
      <dgm:spPr/>
      <dgm:t>
        <a:bodyPr/>
        <a:lstStyle/>
        <a:p>
          <a:endParaRPr lang="it-IT"/>
        </a:p>
      </dgm:t>
    </dgm:pt>
    <dgm:pt modelId="{39EF8B4C-D755-42DC-9FEA-F52D6CCD5977}" type="sibTrans" cxnId="{99B95F85-9E01-4896-A65E-90BF80EFD599}">
      <dgm:prSet/>
      <dgm:spPr/>
      <dgm:t>
        <a:bodyPr/>
        <a:lstStyle/>
        <a:p>
          <a:endParaRPr lang="it-IT"/>
        </a:p>
      </dgm:t>
    </dgm:pt>
    <dgm:pt modelId="{ED640B97-E90B-4D6F-B5AC-F5C938EAF332}" type="pres">
      <dgm:prSet presAssocID="{158735F2-99B6-4EE7-A425-6220D77B517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93E0786D-DBA9-4FB4-A304-99E5D4AF6016}" type="pres">
      <dgm:prSet presAssocID="{158735F2-99B6-4EE7-A425-6220D77B5177}" presName="pyramid" presStyleLbl="node1" presStyleIdx="0" presStyleCnt="1"/>
      <dgm:spPr>
        <a:solidFill>
          <a:schemeClr val="tx1"/>
        </a:solidFill>
      </dgm:spPr>
      <dgm:t>
        <a:bodyPr/>
        <a:lstStyle/>
        <a:p>
          <a:endParaRPr lang="it-IT"/>
        </a:p>
      </dgm:t>
    </dgm:pt>
    <dgm:pt modelId="{E334167A-FAA5-40B9-8A4C-B204AE0BEE14}" type="pres">
      <dgm:prSet presAssocID="{158735F2-99B6-4EE7-A425-6220D77B5177}" presName="theList" presStyleCnt="0"/>
      <dgm:spPr/>
    </dgm:pt>
    <dgm:pt modelId="{4ED7B43A-4E0B-4070-9CAE-1A93DCDDDEA4}" type="pres">
      <dgm:prSet presAssocID="{9982FC02-DD82-4F5E-A1B6-E4F2EC221721}" presName="aNode" presStyleLbl="fgAcc1" presStyleIdx="0" presStyleCnt="7" custLinFactNeighborX="-868" custLinFactNeighborY="-261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93D3B4-D5EA-4543-9ECA-E8F148600750}" type="pres">
      <dgm:prSet presAssocID="{9982FC02-DD82-4F5E-A1B6-E4F2EC221721}" presName="aSpace" presStyleCnt="0"/>
      <dgm:spPr/>
    </dgm:pt>
    <dgm:pt modelId="{0DC9E3A7-9793-4315-8974-2B378D30FE11}" type="pres">
      <dgm:prSet presAssocID="{C9556D4F-E791-4644-8717-62FB11B69A29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58C3FA-F5ED-4E78-A3C6-0E427EF8F6AB}" type="pres">
      <dgm:prSet presAssocID="{C9556D4F-E791-4644-8717-62FB11B69A29}" presName="aSpace" presStyleCnt="0"/>
      <dgm:spPr/>
    </dgm:pt>
    <dgm:pt modelId="{1C5CCED3-DAF8-4CDD-8F3A-1A20BB2569BD}" type="pres">
      <dgm:prSet presAssocID="{CA036B1E-6879-4DC6-BB2B-2888DD292DF1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1DC2D8-C915-49B6-9364-8C31997548B5}" type="pres">
      <dgm:prSet presAssocID="{CA036B1E-6879-4DC6-BB2B-2888DD292DF1}" presName="aSpace" presStyleCnt="0"/>
      <dgm:spPr/>
    </dgm:pt>
    <dgm:pt modelId="{53AE1004-A44A-470F-AF9B-7EFDE5BADCD2}" type="pres">
      <dgm:prSet presAssocID="{4F2E3B3E-B270-4970-81B7-ABAF3555FCBA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01800-D532-469C-B167-FDD10E3DEDEE}" type="pres">
      <dgm:prSet presAssocID="{4F2E3B3E-B270-4970-81B7-ABAF3555FCBA}" presName="aSpace" presStyleCnt="0"/>
      <dgm:spPr/>
    </dgm:pt>
    <dgm:pt modelId="{0AE7180B-E487-418C-9B0C-ADBD549A4F80}" type="pres">
      <dgm:prSet presAssocID="{2DC86F65-4241-4B5E-9F0F-A149F34D54B6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3757CC-8931-4435-B610-8C21B7AAF53D}" type="pres">
      <dgm:prSet presAssocID="{2DC86F65-4241-4B5E-9F0F-A149F34D54B6}" presName="aSpace" presStyleCnt="0"/>
      <dgm:spPr/>
    </dgm:pt>
    <dgm:pt modelId="{6C386689-33A4-45B8-8594-CE30BA3F64D1}" type="pres">
      <dgm:prSet presAssocID="{20570DC3-7C2A-4EB9-B615-9B3F9CEE98D4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EC2C23-5539-45D9-9023-04AB21E9FAED}" type="pres">
      <dgm:prSet presAssocID="{20570DC3-7C2A-4EB9-B615-9B3F9CEE98D4}" presName="aSpace" presStyleCnt="0"/>
      <dgm:spPr/>
    </dgm:pt>
    <dgm:pt modelId="{BC1D9337-184C-4976-84DB-5D913E7F936F}" type="pres">
      <dgm:prSet presAssocID="{B0ABD4C6-25EE-47DD-A2CF-B5F1CEB86130}" presName="aNode" presStyleLbl="fgAcc1" presStyleIdx="6" presStyleCnt="7" custLinFactNeighborX="1613" custLinFactNeighborY="368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D75398-4387-44D0-98D3-E5C7D83A1AEA}" type="pres">
      <dgm:prSet presAssocID="{B0ABD4C6-25EE-47DD-A2CF-B5F1CEB86130}" presName="aSpace" presStyleCnt="0"/>
      <dgm:spPr/>
    </dgm:pt>
  </dgm:ptLst>
  <dgm:cxnLst>
    <dgm:cxn modelId="{44493F2F-ED50-4DA2-897B-0BADDC456E91}" srcId="{158735F2-99B6-4EE7-A425-6220D77B5177}" destId="{2DC86F65-4241-4B5E-9F0F-A149F34D54B6}" srcOrd="4" destOrd="0" parTransId="{3EA9201A-D434-4F04-B2D5-14554EDD6EC8}" sibTransId="{CA9615F2-56B3-4C1F-AA1D-326F2BC5988F}"/>
    <dgm:cxn modelId="{2BC4A794-4027-4ABF-8B91-4E32BFE711A1}" srcId="{158735F2-99B6-4EE7-A425-6220D77B5177}" destId="{9982FC02-DD82-4F5E-A1B6-E4F2EC221721}" srcOrd="0" destOrd="0" parTransId="{5CF03F2E-43FA-475A-9D5E-D2E430E1F943}" sibTransId="{F2585535-1031-43D8-9C58-7BAC12A4128B}"/>
    <dgm:cxn modelId="{88E7C996-11B8-4D4F-9959-C75DF6716957}" srcId="{158735F2-99B6-4EE7-A425-6220D77B5177}" destId="{4F2E3B3E-B270-4970-81B7-ABAF3555FCBA}" srcOrd="3" destOrd="0" parTransId="{1F381FAD-D257-4E89-B82E-49CAB2C9D8B2}" sibTransId="{1C5BFDC6-B6D8-4249-AE97-6A425CF10FCB}"/>
    <dgm:cxn modelId="{99B95F85-9E01-4896-A65E-90BF80EFD599}" srcId="{158735F2-99B6-4EE7-A425-6220D77B5177}" destId="{B0ABD4C6-25EE-47DD-A2CF-B5F1CEB86130}" srcOrd="6" destOrd="0" parTransId="{1E668B4F-6C79-40B9-A507-F14B5C8B4C91}" sibTransId="{39EF8B4C-D755-42DC-9FEA-F52D6CCD5977}"/>
    <dgm:cxn modelId="{28556710-EC47-4C5C-946B-0DE4D991BBD9}" type="presOf" srcId="{2DC86F65-4241-4B5E-9F0F-A149F34D54B6}" destId="{0AE7180B-E487-418C-9B0C-ADBD549A4F80}" srcOrd="0" destOrd="0" presId="urn:microsoft.com/office/officeart/2005/8/layout/pyramid2"/>
    <dgm:cxn modelId="{32C8C103-F64C-4519-BAE6-048CB28C00F6}" type="presOf" srcId="{B0ABD4C6-25EE-47DD-A2CF-B5F1CEB86130}" destId="{BC1D9337-184C-4976-84DB-5D913E7F936F}" srcOrd="0" destOrd="0" presId="urn:microsoft.com/office/officeart/2005/8/layout/pyramid2"/>
    <dgm:cxn modelId="{C86F421A-27AE-4440-8867-5E37FD2B3A97}" type="presOf" srcId="{CA036B1E-6879-4DC6-BB2B-2888DD292DF1}" destId="{1C5CCED3-DAF8-4CDD-8F3A-1A20BB2569BD}" srcOrd="0" destOrd="0" presId="urn:microsoft.com/office/officeart/2005/8/layout/pyramid2"/>
    <dgm:cxn modelId="{05FA6465-CA51-4720-9C24-33EC49870F1D}" type="presOf" srcId="{9982FC02-DD82-4F5E-A1B6-E4F2EC221721}" destId="{4ED7B43A-4E0B-4070-9CAE-1A93DCDDDEA4}" srcOrd="0" destOrd="0" presId="urn:microsoft.com/office/officeart/2005/8/layout/pyramid2"/>
    <dgm:cxn modelId="{67EE3E4B-5404-461A-90CA-31D756C23149}" type="presOf" srcId="{C9556D4F-E791-4644-8717-62FB11B69A29}" destId="{0DC9E3A7-9793-4315-8974-2B378D30FE11}" srcOrd="0" destOrd="0" presId="urn:microsoft.com/office/officeart/2005/8/layout/pyramid2"/>
    <dgm:cxn modelId="{057C5FF9-C8B8-4CF2-8CC4-C93A1CF068D6}" type="presOf" srcId="{4F2E3B3E-B270-4970-81B7-ABAF3555FCBA}" destId="{53AE1004-A44A-470F-AF9B-7EFDE5BADCD2}" srcOrd="0" destOrd="0" presId="urn:microsoft.com/office/officeart/2005/8/layout/pyramid2"/>
    <dgm:cxn modelId="{D6846756-92CE-4E2F-BC19-23D4F47166D1}" srcId="{158735F2-99B6-4EE7-A425-6220D77B5177}" destId="{20570DC3-7C2A-4EB9-B615-9B3F9CEE98D4}" srcOrd="5" destOrd="0" parTransId="{BC996A03-DAB9-4921-9613-5C639743014B}" sibTransId="{C8C718D2-70C1-487C-9BE8-F6FD7088B7E5}"/>
    <dgm:cxn modelId="{D7C8011E-57C0-41C7-A6AB-FBEABFC48420}" srcId="{158735F2-99B6-4EE7-A425-6220D77B5177}" destId="{CA036B1E-6879-4DC6-BB2B-2888DD292DF1}" srcOrd="2" destOrd="0" parTransId="{227406C7-355B-494A-B7C0-B60783DFAD8D}" sibTransId="{31C62DA8-4E0B-4550-AFCA-7B5341B14ADF}"/>
    <dgm:cxn modelId="{828D4138-1807-4B67-A769-C19A65FF3047}" srcId="{158735F2-99B6-4EE7-A425-6220D77B5177}" destId="{C9556D4F-E791-4644-8717-62FB11B69A29}" srcOrd="1" destOrd="0" parTransId="{6FF75B75-15E8-4028-B59D-754658ECCFDF}" sibTransId="{E8E98D99-D8AA-4BA3-ADAA-756179BB9EAD}"/>
    <dgm:cxn modelId="{F6B91875-BAD8-45C3-81C2-DC99BA8ECC47}" type="presOf" srcId="{158735F2-99B6-4EE7-A425-6220D77B5177}" destId="{ED640B97-E90B-4D6F-B5AC-F5C938EAF332}" srcOrd="0" destOrd="0" presId="urn:microsoft.com/office/officeart/2005/8/layout/pyramid2"/>
    <dgm:cxn modelId="{5F3337A8-AB8E-423D-BB18-0140DB1BFC69}" type="presOf" srcId="{20570DC3-7C2A-4EB9-B615-9B3F9CEE98D4}" destId="{6C386689-33A4-45B8-8594-CE30BA3F64D1}" srcOrd="0" destOrd="0" presId="urn:microsoft.com/office/officeart/2005/8/layout/pyramid2"/>
    <dgm:cxn modelId="{926A7452-70A0-4503-B749-DC055BDFC69F}" type="presParOf" srcId="{ED640B97-E90B-4D6F-B5AC-F5C938EAF332}" destId="{93E0786D-DBA9-4FB4-A304-99E5D4AF6016}" srcOrd="0" destOrd="0" presId="urn:microsoft.com/office/officeart/2005/8/layout/pyramid2"/>
    <dgm:cxn modelId="{FAAF465B-59F2-4119-A6E2-73CC72D59A94}" type="presParOf" srcId="{ED640B97-E90B-4D6F-B5AC-F5C938EAF332}" destId="{E334167A-FAA5-40B9-8A4C-B204AE0BEE14}" srcOrd="1" destOrd="0" presId="urn:microsoft.com/office/officeart/2005/8/layout/pyramid2"/>
    <dgm:cxn modelId="{0FA14B87-F0B0-40BE-BCD2-F482C7C6D1A6}" type="presParOf" srcId="{E334167A-FAA5-40B9-8A4C-B204AE0BEE14}" destId="{4ED7B43A-4E0B-4070-9CAE-1A93DCDDDEA4}" srcOrd="0" destOrd="0" presId="urn:microsoft.com/office/officeart/2005/8/layout/pyramid2"/>
    <dgm:cxn modelId="{3707A1DC-2BB3-4BD3-8AF7-9CD4E9232F61}" type="presParOf" srcId="{E334167A-FAA5-40B9-8A4C-B204AE0BEE14}" destId="{9093D3B4-D5EA-4543-9ECA-E8F148600750}" srcOrd="1" destOrd="0" presId="urn:microsoft.com/office/officeart/2005/8/layout/pyramid2"/>
    <dgm:cxn modelId="{FB8D4E2D-301A-4E69-8F5D-39A07C7B2ABE}" type="presParOf" srcId="{E334167A-FAA5-40B9-8A4C-B204AE0BEE14}" destId="{0DC9E3A7-9793-4315-8974-2B378D30FE11}" srcOrd="2" destOrd="0" presId="urn:microsoft.com/office/officeart/2005/8/layout/pyramid2"/>
    <dgm:cxn modelId="{5395CABA-0F6F-4F67-B68B-6E98A161573C}" type="presParOf" srcId="{E334167A-FAA5-40B9-8A4C-B204AE0BEE14}" destId="{6258C3FA-F5ED-4E78-A3C6-0E427EF8F6AB}" srcOrd="3" destOrd="0" presId="urn:microsoft.com/office/officeart/2005/8/layout/pyramid2"/>
    <dgm:cxn modelId="{21159604-60AA-41AD-BDAC-BDB7E386E5E8}" type="presParOf" srcId="{E334167A-FAA5-40B9-8A4C-B204AE0BEE14}" destId="{1C5CCED3-DAF8-4CDD-8F3A-1A20BB2569BD}" srcOrd="4" destOrd="0" presId="urn:microsoft.com/office/officeart/2005/8/layout/pyramid2"/>
    <dgm:cxn modelId="{780024C2-0D76-4C61-B8D6-76C4812F759B}" type="presParOf" srcId="{E334167A-FAA5-40B9-8A4C-B204AE0BEE14}" destId="{4F1DC2D8-C915-49B6-9364-8C31997548B5}" srcOrd="5" destOrd="0" presId="urn:microsoft.com/office/officeart/2005/8/layout/pyramid2"/>
    <dgm:cxn modelId="{E9CCFD67-F2D3-4012-9B6A-87393912B2FC}" type="presParOf" srcId="{E334167A-FAA5-40B9-8A4C-B204AE0BEE14}" destId="{53AE1004-A44A-470F-AF9B-7EFDE5BADCD2}" srcOrd="6" destOrd="0" presId="urn:microsoft.com/office/officeart/2005/8/layout/pyramid2"/>
    <dgm:cxn modelId="{8EBEE5E6-CBAA-48B2-836E-76B3C972F2B5}" type="presParOf" srcId="{E334167A-FAA5-40B9-8A4C-B204AE0BEE14}" destId="{FD201800-D532-469C-B167-FDD10E3DEDEE}" srcOrd="7" destOrd="0" presId="urn:microsoft.com/office/officeart/2005/8/layout/pyramid2"/>
    <dgm:cxn modelId="{DEBAFAB1-F197-4E31-9963-55022AFBD15E}" type="presParOf" srcId="{E334167A-FAA5-40B9-8A4C-B204AE0BEE14}" destId="{0AE7180B-E487-418C-9B0C-ADBD549A4F80}" srcOrd="8" destOrd="0" presId="urn:microsoft.com/office/officeart/2005/8/layout/pyramid2"/>
    <dgm:cxn modelId="{613742E4-B8CF-4901-ACA0-AD3E028850FB}" type="presParOf" srcId="{E334167A-FAA5-40B9-8A4C-B204AE0BEE14}" destId="{853757CC-8931-4435-B610-8C21B7AAF53D}" srcOrd="9" destOrd="0" presId="urn:microsoft.com/office/officeart/2005/8/layout/pyramid2"/>
    <dgm:cxn modelId="{E3A2905D-1FB5-4791-960C-A99B76CC0407}" type="presParOf" srcId="{E334167A-FAA5-40B9-8A4C-B204AE0BEE14}" destId="{6C386689-33A4-45B8-8594-CE30BA3F64D1}" srcOrd="10" destOrd="0" presId="urn:microsoft.com/office/officeart/2005/8/layout/pyramid2"/>
    <dgm:cxn modelId="{ACCDEE10-ECD6-428B-90A2-5596BEA989C3}" type="presParOf" srcId="{E334167A-FAA5-40B9-8A4C-B204AE0BEE14}" destId="{16EC2C23-5539-45D9-9023-04AB21E9FAED}" srcOrd="11" destOrd="0" presId="urn:microsoft.com/office/officeart/2005/8/layout/pyramid2"/>
    <dgm:cxn modelId="{CAACB3AA-EFAE-40AB-BAE6-AC0BB9CE0D53}" type="presParOf" srcId="{E334167A-FAA5-40B9-8A4C-B204AE0BEE14}" destId="{BC1D9337-184C-4976-84DB-5D913E7F936F}" srcOrd="12" destOrd="0" presId="urn:microsoft.com/office/officeart/2005/8/layout/pyramid2"/>
    <dgm:cxn modelId="{197F45B5-F7E7-4C3A-8E0F-3CBE86820B46}" type="presParOf" srcId="{E334167A-FAA5-40B9-8A4C-B204AE0BEE14}" destId="{B6D75398-4387-44D0-98D3-E5C7D83A1AEA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4B7CFE-09AA-4D46-8051-F69ECB260BCE}" type="doc">
      <dgm:prSet loTypeId="urn:microsoft.com/office/officeart/2005/8/layout/pyramid2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it-IT"/>
        </a:p>
      </dgm:t>
    </dgm:pt>
    <dgm:pt modelId="{FA33C604-5C27-4508-B151-DEA197EA01C5}">
      <dgm:prSet/>
      <dgm:spPr>
        <a:solidFill>
          <a:schemeClr val="tx1"/>
        </a:solidFill>
      </dgm:spPr>
      <dgm:t>
        <a:bodyPr/>
        <a:lstStyle/>
        <a:p>
          <a:pPr algn="l"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Risorse 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2C29D257-B46D-4DC8-B57A-B7EC73C6A3F7}" type="parTrans" cxnId="{78990C79-FC80-4560-A622-FE60E3F25EF1}">
      <dgm:prSet/>
      <dgm:spPr/>
      <dgm:t>
        <a:bodyPr/>
        <a:lstStyle/>
        <a:p>
          <a:endParaRPr lang="it-IT"/>
        </a:p>
      </dgm:t>
    </dgm:pt>
    <dgm:pt modelId="{462DAEEF-CAEE-4AA3-A871-725C50B015CC}" type="sibTrans" cxnId="{78990C79-FC80-4560-A622-FE60E3F25EF1}">
      <dgm:prSet/>
      <dgm:spPr/>
      <dgm:t>
        <a:bodyPr/>
        <a:lstStyle/>
        <a:p>
          <a:endParaRPr lang="it-IT"/>
        </a:p>
      </dgm:t>
    </dgm:pt>
    <dgm:pt modelId="{3E39AA6B-21E2-491A-BCF6-87EF431F1CEA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Tempi/costi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419DF09D-6ABC-4C6B-AB29-61A8DA6790DD}" type="parTrans" cxnId="{B988C24B-B6D8-42C0-B466-2B8621CA616D}">
      <dgm:prSet/>
      <dgm:spPr/>
      <dgm:t>
        <a:bodyPr/>
        <a:lstStyle/>
        <a:p>
          <a:endParaRPr lang="it-IT"/>
        </a:p>
      </dgm:t>
    </dgm:pt>
    <dgm:pt modelId="{EC36524A-AABE-4B35-AB10-3D8CBE151483}" type="sibTrans" cxnId="{B988C24B-B6D8-42C0-B466-2B8621CA616D}">
      <dgm:prSet/>
      <dgm:spPr/>
      <dgm:t>
        <a:bodyPr/>
        <a:lstStyle/>
        <a:p>
          <a:endParaRPr lang="it-IT"/>
        </a:p>
      </dgm:t>
    </dgm:pt>
    <dgm:pt modelId="{6122BFD7-F774-4D8E-A9C5-6EE3613F7C47}">
      <dgm:prSet/>
      <dgm:spPr>
        <a:solidFill>
          <a:schemeClr val="tx1"/>
        </a:solidFill>
      </dgm:spPr>
      <dgm:t>
        <a:bodyPr/>
        <a:lstStyle/>
        <a:p>
          <a:pPr algn="l"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Disponibilità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E0952395-706E-4F55-A2D8-DF8ED5F1176E}" type="parTrans" cxnId="{3B852D51-E827-42A8-8091-98E8CFB2CAD1}">
      <dgm:prSet/>
      <dgm:spPr/>
      <dgm:t>
        <a:bodyPr/>
        <a:lstStyle/>
        <a:p>
          <a:endParaRPr lang="it-IT"/>
        </a:p>
      </dgm:t>
    </dgm:pt>
    <dgm:pt modelId="{D9A1CC8F-25E9-44F0-83FD-994D3C1A70E4}" type="sibTrans" cxnId="{3B852D51-E827-42A8-8091-98E8CFB2CAD1}">
      <dgm:prSet/>
      <dgm:spPr/>
      <dgm:t>
        <a:bodyPr/>
        <a:lstStyle/>
        <a:p>
          <a:endParaRPr lang="it-IT"/>
        </a:p>
      </dgm:t>
    </dgm:pt>
    <dgm:pt modelId="{7E3020EF-A993-4142-9257-CAF5ED54DB25}">
      <dgm:prSet/>
      <dgm:spPr>
        <a:solidFill>
          <a:schemeClr val="tx1"/>
        </a:solidFill>
      </dgm:spPr>
      <dgm:t>
        <a:bodyPr/>
        <a:lstStyle/>
        <a:p>
          <a:pPr algn="l"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Soggettività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8C286A85-0F40-4715-8641-13548E3E6B19}" type="parTrans" cxnId="{CB6BB58D-6141-4558-90A2-8C42DF53829A}">
      <dgm:prSet/>
      <dgm:spPr/>
      <dgm:t>
        <a:bodyPr/>
        <a:lstStyle/>
        <a:p>
          <a:endParaRPr lang="it-IT"/>
        </a:p>
      </dgm:t>
    </dgm:pt>
    <dgm:pt modelId="{3A736B84-F6AE-4B73-9514-2781E048DDE5}" type="sibTrans" cxnId="{CB6BB58D-6141-4558-90A2-8C42DF53829A}">
      <dgm:prSet/>
      <dgm:spPr/>
      <dgm:t>
        <a:bodyPr/>
        <a:lstStyle/>
        <a:p>
          <a:endParaRPr lang="it-IT"/>
        </a:p>
      </dgm:t>
    </dgm:pt>
    <dgm:pt modelId="{E2085E15-B6BF-4469-8E3F-C179A26F09D7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Misurabilità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51436B85-7AAC-461A-ADDF-51A80113AF22}" type="parTrans" cxnId="{92E2ECB4-9B64-4695-BB5B-2DE1EA06DE1A}">
      <dgm:prSet/>
      <dgm:spPr/>
      <dgm:t>
        <a:bodyPr/>
        <a:lstStyle/>
        <a:p>
          <a:endParaRPr lang="it-IT"/>
        </a:p>
      </dgm:t>
    </dgm:pt>
    <dgm:pt modelId="{15832A81-8B08-4332-BDD0-E76E7620804C}" type="sibTrans" cxnId="{92E2ECB4-9B64-4695-BB5B-2DE1EA06DE1A}">
      <dgm:prSet/>
      <dgm:spPr/>
      <dgm:t>
        <a:bodyPr/>
        <a:lstStyle/>
        <a:p>
          <a:endParaRPr lang="it-IT"/>
        </a:p>
      </dgm:t>
    </dgm:pt>
    <dgm:pt modelId="{680967D1-FBEE-4CFB-93BE-462B3E5ADF5F}">
      <dgm:prSet/>
      <dgm:spPr>
        <a:solidFill>
          <a:schemeClr val="tx1"/>
        </a:solidFill>
      </dgm:spPr>
      <dgm:t>
        <a:bodyPr/>
        <a:lstStyle/>
        <a:p>
          <a:pPr rtl="0"/>
          <a:r>
            <a:rPr lang="it-IT" dirty="0" smtClean="0">
              <a:solidFill>
                <a:schemeClr val="tx2">
                  <a:lumMod val="25000"/>
                </a:schemeClr>
              </a:solidFill>
            </a:rPr>
            <a:t>Obbiettività</a:t>
          </a:r>
          <a:endParaRPr lang="it-IT" dirty="0">
            <a:solidFill>
              <a:schemeClr val="tx2">
                <a:lumMod val="25000"/>
              </a:schemeClr>
            </a:solidFill>
          </a:endParaRPr>
        </a:p>
      </dgm:t>
    </dgm:pt>
    <dgm:pt modelId="{C88F9A34-ABEB-4B51-92A1-C4B909F9BB5B}" type="parTrans" cxnId="{0CA30BF8-6320-40DE-A142-2EA6B5AFC3AF}">
      <dgm:prSet/>
      <dgm:spPr/>
      <dgm:t>
        <a:bodyPr/>
        <a:lstStyle/>
        <a:p>
          <a:endParaRPr lang="it-IT"/>
        </a:p>
      </dgm:t>
    </dgm:pt>
    <dgm:pt modelId="{C30A2488-1736-423E-82B9-DA7A50302BC4}" type="sibTrans" cxnId="{0CA30BF8-6320-40DE-A142-2EA6B5AFC3AF}">
      <dgm:prSet/>
      <dgm:spPr/>
      <dgm:t>
        <a:bodyPr/>
        <a:lstStyle/>
        <a:p>
          <a:endParaRPr lang="it-IT"/>
        </a:p>
      </dgm:t>
    </dgm:pt>
    <dgm:pt modelId="{6D29EFC9-D46B-4C10-BC48-F111DC4F6D86}" type="pres">
      <dgm:prSet presAssocID="{784B7CFE-09AA-4D46-8051-F69ECB260BC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A628C177-41FA-42BB-9F68-D643C67A8D16}" type="pres">
      <dgm:prSet presAssocID="{784B7CFE-09AA-4D46-8051-F69ECB260BCE}" presName="pyramid" presStyleLbl="node1" presStyleIdx="0" presStyleCnt="1"/>
      <dgm:spPr>
        <a:solidFill>
          <a:srgbClr val="24B424"/>
        </a:solidFill>
      </dgm:spPr>
      <dgm:t>
        <a:bodyPr/>
        <a:lstStyle/>
        <a:p>
          <a:endParaRPr lang="it-IT"/>
        </a:p>
      </dgm:t>
    </dgm:pt>
    <dgm:pt modelId="{5B8F903E-2EFE-4ED5-A6BE-AC822F40D93E}" type="pres">
      <dgm:prSet presAssocID="{784B7CFE-09AA-4D46-8051-F69ECB260BCE}" presName="theList" presStyleCnt="0"/>
      <dgm:spPr/>
    </dgm:pt>
    <dgm:pt modelId="{50D3CB06-0B85-4E85-942F-2C2A199567B7}" type="pres">
      <dgm:prSet presAssocID="{FA33C604-5C27-4508-B151-DEA197EA01C5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E45FE-AD62-40C0-9C00-5A396B593C2C}" type="pres">
      <dgm:prSet presAssocID="{FA33C604-5C27-4508-B151-DEA197EA01C5}" presName="aSpace" presStyleCnt="0"/>
      <dgm:spPr/>
    </dgm:pt>
    <dgm:pt modelId="{64C4035B-7F38-4B5C-9931-F0818C198D9B}" type="pres">
      <dgm:prSet presAssocID="{3E39AA6B-21E2-491A-BCF6-87EF431F1CEA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A76C5B-2680-486E-BB71-0074E7B17DD3}" type="pres">
      <dgm:prSet presAssocID="{3E39AA6B-21E2-491A-BCF6-87EF431F1CEA}" presName="aSpace" presStyleCnt="0"/>
      <dgm:spPr/>
    </dgm:pt>
  </dgm:ptLst>
  <dgm:cxnLst>
    <dgm:cxn modelId="{0CA30BF8-6320-40DE-A142-2EA6B5AFC3AF}" srcId="{3E39AA6B-21E2-491A-BCF6-87EF431F1CEA}" destId="{680967D1-FBEE-4CFB-93BE-462B3E5ADF5F}" srcOrd="1" destOrd="0" parTransId="{C88F9A34-ABEB-4B51-92A1-C4B909F9BB5B}" sibTransId="{C30A2488-1736-423E-82B9-DA7A50302BC4}"/>
    <dgm:cxn modelId="{AC636DAA-8CDF-475A-8F85-703A9C3258A9}" type="presOf" srcId="{E2085E15-B6BF-4469-8E3F-C179A26F09D7}" destId="{64C4035B-7F38-4B5C-9931-F0818C198D9B}" srcOrd="0" destOrd="1" presId="urn:microsoft.com/office/officeart/2005/8/layout/pyramid2"/>
    <dgm:cxn modelId="{92E2ECB4-9B64-4695-BB5B-2DE1EA06DE1A}" srcId="{3E39AA6B-21E2-491A-BCF6-87EF431F1CEA}" destId="{E2085E15-B6BF-4469-8E3F-C179A26F09D7}" srcOrd="0" destOrd="0" parTransId="{51436B85-7AAC-461A-ADDF-51A80113AF22}" sibTransId="{15832A81-8B08-4332-BDD0-E76E7620804C}"/>
    <dgm:cxn modelId="{D435C7B6-51C4-48C0-B60C-1D47B31EE681}" type="presOf" srcId="{3E39AA6B-21E2-491A-BCF6-87EF431F1CEA}" destId="{64C4035B-7F38-4B5C-9931-F0818C198D9B}" srcOrd="0" destOrd="0" presId="urn:microsoft.com/office/officeart/2005/8/layout/pyramid2"/>
    <dgm:cxn modelId="{B02E6DDE-82F0-421B-9DE9-5A0894DBEFC1}" type="presOf" srcId="{784B7CFE-09AA-4D46-8051-F69ECB260BCE}" destId="{6D29EFC9-D46B-4C10-BC48-F111DC4F6D86}" srcOrd="0" destOrd="0" presId="urn:microsoft.com/office/officeart/2005/8/layout/pyramid2"/>
    <dgm:cxn modelId="{D69C8F98-809D-4B5D-A392-B920E0F3BAD0}" type="presOf" srcId="{7E3020EF-A993-4142-9257-CAF5ED54DB25}" destId="{50D3CB06-0B85-4E85-942F-2C2A199567B7}" srcOrd="0" destOrd="2" presId="urn:microsoft.com/office/officeart/2005/8/layout/pyramid2"/>
    <dgm:cxn modelId="{78990C79-FC80-4560-A622-FE60E3F25EF1}" srcId="{784B7CFE-09AA-4D46-8051-F69ECB260BCE}" destId="{FA33C604-5C27-4508-B151-DEA197EA01C5}" srcOrd="0" destOrd="0" parTransId="{2C29D257-B46D-4DC8-B57A-B7EC73C6A3F7}" sibTransId="{462DAEEF-CAEE-4AA3-A871-725C50B015CC}"/>
    <dgm:cxn modelId="{D27C9C77-A4C8-43DF-BCFE-AC61A34FD31A}" type="presOf" srcId="{FA33C604-5C27-4508-B151-DEA197EA01C5}" destId="{50D3CB06-0B85-4E85-942F-2C2A199567B7}" srcOrd="0" destOrd="0" presId="urn:microsoft.com/office/officeart/2005/8/layout/pyramid2"/>
    <dgm:cxn modelId="{0289595D-FB89-4CBD-ADF6-1E2840E5802D}" type="presOf" srcId="{680967D1-FBEE-4CFB-93BE-462B3E5ADF5F}" destId="{64C4035B-7F38-4B5C-9931-F0818C198D9B}" srcOrd="0" destOrd="2" presId="urn:microsoft.com/office/officeart/2005/8/layout/pyramid2"/>
    <dgm:cxn modelId="{3B852D51-E827-42A8-8091-98E8CFB2CAD1}" srcId="{FA33C604-5C27-4508-B151-DEA197EA01C5}" destId="{6122BFD7-F774-4D8E-A9C5-6EE3613F7C47}" srcOrd="0" destOrd="0" parTransId="{E0952395-706E-4F55-A2D8-DF8ED5F1176E}" sibTransId="{D9A1CC8F-25E9-44F0-83FD-994D3C1A70E4}"/>
    <dgm:cxn modelId="{83B6B156-6E5A-43A6-AA17-6B719D11A056}" type="presOf" srcId="{6122BFD7-F774-4D8E-A9C5-6EE3613F7C47}" destId="{50D3CB06-0B85-4E85-942F-2C2A199567B7}" srcOrd="0" destOrd="1" presId="urn:microsoft.com/office/officeart/2005/8/layout/pyramid2"/>
    <dgm:cxn modelId="{CB6BB58D-6141-4558-90A2-8C42DF53829A}" srcId="{FA33C604-5C27-4508-B151-DEA197EA01C5}" destId="{7E3020EF-A993-4142-9257-CAF5ED54DB25}" srcOrd="1" destOrd="0" parTransId="{8C286A85-0F40-4715-8641-13548E3E6B19}" sibTransId="{3A736B84-F6AE-4B73-9514-2781E048DDE5}"/>
    <dgm:cxn modelId="{B988C24B-B6D8-42C0-B466-2B8621CA616D}" srcId="{784B7CFE-09AA-4D46-8051-F69ECB260BCE}" destId="{3E39AA6B-21E2-491A-BCF6-87EF431F1CEA}" srcOrd="1" destOrd="0" parTransId="{419DF09D-6ABC-4C6B-AB29-61A8DA6790DD}" sibTransId="{EC36524A-AABE-4B35-AB10-3D8CBE151483}"/>
    <dgm:cxn modelId="{0AB6C96C-EA86-404E-A3D5-14E2E3D1D521}" type="presParOf" srcId="{6D29EFC9-D46B-4C10-BC48-F111DC4F6D86}" destId="{A628C177-41FA-42BB-9F68-D643C67A8D16}" srcOrd="0" destOrd="0" presId="urn:microsoft.com/office/officeart/2005/8/layout/pyramid2"/>
    <dgm:cxn modelId="{5722A12A-2BE8-45B5-B818-EAE969262D4D}" type="presParOf" srcId="{6D29EFC9-D46B-4C10-BC48-F111DC4F6D86}" destId="{5B8F903E-2EFE-4ED5-A6BE-AC822F40D93E}" srcOrd="1" destOrd="0" presId="urn:microsoft.com/office/officeart/2005/8/layout/pyramid2"/>
    <dgm:cxn modelId="{E04985BF-2862-44D4-9795-31A51A4046E7}" type="presParOf" srcId="{5B8F903E-2EFE-4ED5-A6BE-AC822F40D93E}" destId="{50D3CB06-0B85-4E85-942F-2C2A199567B7}" srcOrd="0" destOrd="0" presId="urn:microsoft.com/office/officeart/2005/8/layout/pyramid2"/>
    <dgm:cxn modelId="{E536F2EE-FF78-47E0-8AD8-65BF934C987D}" type="presParOf" srcId="{5B8F903E-2EFE-4ED5-A6BE-AC822F40D93E}" destId="{B71E45FE-AD62-40C0-9C00-5A396B593C2C}" srcOrd="1" destOrd="0" presId="urn:microsoft.com/office/officeart/2005/8/layout/pyramid2"/>
    <dgm:cxn modelId="{33E8551C-17B1-41EC-95FB-41D7A51A0E8C}" type="presParOf" srcId="{5B8F903E-2EFE-4ED5-A6BE-AC822F40D93E}" destId="{64C4035B-7F38-4B5C-9931-F0818C198D9B}" srcOrd="2" destOrd="0" presId="urn:microsoft.com/office/officeart/2005/8/layout/pyramid2"/>
    <dgm:cxn modelId="{0D1A04CE-1762-47ED-8DDE-37F9A14DD378}" type="presParOf" srcId="{5B8F903E-2EFE-4ED5-A6BE-AC822F40D93E}" destId="{59A76C5B-2680-486E-BB71-0074E7B17DD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82F1D1-0B3B-4C00-B94C-352E08B7286C}" type="doc">
      <dgm:prSet loTypeId="urn:microsoft.com/office/officeart/2005/8/layout/pyramid3" loCatId="pyramid" qsTypeId="urn:microsoft.com/office/officeart/2005/8/quickstyle/3d1" qsCatId="3D" csTypeId="urn:microsoft.com/office/officeart/2005/8/colors/accent1_2#6" csCatId="accent1" phldr="1"/>
      <dgm:spPr/>
      <dgm:t>
        <a:bodyPr/>
        <a:lstStyle/>
        <a:p>
          <a:endParaRPr lang="it-IT"/>
        </a:p>
      </dgm:t>
    </dgm:pt>
    <dgm:pt modelId="{325B963D-2F45-488D-9428-E4022C93CC44}">
      <dgm:prSet custT="1"/>
      <dgm:spPr>
        <a:solidFill>
          <a:srgbClr val="FFFB31"/>
        </a:solidFill>
      </dgm:spPr>
      <dgm:t>
        <a:bodyPr/>
        <a:lstStyle/>
        <a:p>
          <a:pPr rtl="0"/>
          <a:r>
            <a:rPr lang="it-IT" sz="1800" dirty="0" smtClean="0">
              <a:solidFill>
                <a:schemeClr val="tx2">
                  <a:lumMod val="25000"/>
                </a:schemeClr>
              </a:solidFill>
            </a:rPr>
            <a:t>Sistemi di gestione terminologica (1960)</a:t>
          </a:r>
          <a:endParaRPr lang="it-IT" sz="1800" dirty="0">
            <a:solidFill>
              <a:schemeClr val="tx2">
                <a:lumMod val="25000"/>
              </a:schemeClr>
            </a:solidFill>
          </a:endParaRPr>
        </a:p>
      </dgm:t>
    </dgm:pt>
    <dgm:pt modelId="{9CEFA118-1770-47F7-BD66-4C974E7FCF91}" type="parTrans" cxnId="{80AD752E-6184-4836-BD6E-774A6764D6EA}">
      <dgm:prSet/>
      <dgm:spPr/>
      <dgm:t>
        <a:bodyPr/>
        <a:lstStyle/>
        <a:p>
          <a:endParaRPr lang="it-IT"/>
        </a:p>
      </dgm:t>
    </dgm:pt>
    <dgm:pt modelId="{BEF1F7E7-7D77-47EA-BA7D-D0BA70E12691}" type="sibTrans" cxnId="{80AD752E-6184-4836-BD6E-774A6764D6EA}">
      <dgm:prSet/>
      <dgm:spPr/>
      <dgm:t>
        <a:bodyPr/>
        <a:lstStyle/>
        <a:p>
          <a:endParaRPr lang="it-IT"/>
        </a:p>
      </dgm:t>
    </dgm:pt>
    <dgm:pt modelId="{72AC44D8-9C1B-4A9A-9271-DACECA65FF2E}">
      <dgm:prSet custT="1"/>
      <dgm:spPr>
        <a:solidFill>
          <a:srgbClr val="FFFB31"/>
        </a:solidFill>
      </dgm:spPr>
      <dgm:t>
        <a:bodyPr/>
        <a:lstStyle/>
        <a:p>
          <a:pPr rtl="0"/>
          <a:r>
            <a:rPr lang="it-IT" sz="1800" dirty="0" smtClean="0">
              <a:solidFill>
                <a:schemeClr val="tx2">
                  <a:lumMod val="25000"/>
                </a:schemeClr>
              </a:solidFill>
            </a:rPr>
            <a:t>Sistemi di controllo ortografico (1980)</a:t>
          </a:r>
          <a:endParaRPr lang="it-IT" sz="1800" dirty="0">
            <a:solidFill>
              <a:schemeClr val="tx2">
                <a:lumMod val="25000"/>
              </a:schemeClr>
            </a:solidFill>
          </a:endParaRPr>
        </a:p>
      </dgm:t>
    </dgm:pt>
    <dgm:pt modelId="{F636019A-6B66-461E-8461-49C9F8A8411A}" type="parTrans" cxnId="{0217C1F0-C0D8-4802-AF27-BE6982AC81C4}">
      <dgm:prSet/>
      <dgm:spPr/>
      <dgm:t>
        <a:bodyPr/>
        <a:lstStyle/>
        <a:p>
          <a:endParaRPr lang="it-IT"/>
        </a:p>
      </dgm:t>
    </dgm:pt>
    <dgm:pt modelId="{5327EAD3-C72F-4424-AF34-EE7DA769547C}" type="sibTrans" cxnId="{0217C1F0-C0D8-4802-AF27-BE6982AC81C4}">
      <dgm:prSet/>
      <dgm:spPr/>
      <dgm:t>
        <a:bodyPr/>
        <a:lstStyle/>
        <a:p>
          <a:endParaRPr lang="it-IT"/>
        </a:p>
      </dgm:t>
    </dgm:pt>
    <dgm:pt modelId="{D9EFAFCB-3346-4958-83AC-57EFA505F28E}">
      <dgm:prSet custT="1"/>
      <dgm:spPr>
        <a:solidFill>
          <a:srgbClr val="FFFB31"/>
        </a:solidFill>
      </dgm:spPr>
      <dgm:t>
        <a:bodyPr/>
        <a:lstStyle/>
        <a:p>
          <a:pPr rtl="0"/>
          <a:r>
            <a:rPr lang="it-IT" sz="1800" dirty="0" smtClean="0">
              <a:solidFill>
                <a:schemeClr val="tx2">
                  <a:lumMod val="25000"/>
                </a:schemeClr>
              </a:solidFill>
            </a:rPr>
            <a:t>Sistemi di controllo linguistico (1980)</a:t>
          </a:r>
          <a:endParaRPr lang="it-IT" sz="1800" dirty="0">
            <a:solidFill>
              <a:schemeClr val="tx2">
                <a:lumMod val="25000"/>
              </a:schemeClr>
            </a:solidFill>
          </a:endParaRPr>
        </a:p>
      </dgm:t>
    </dgm:pt>
    <dgm:pt modelId="{1D99D48D-803C-4027-871F-86FC1F6D53FF}" type="parTrans" cxnId="{0A066599-72C9-4249-AA21-BA0DEC6C51B5}">
      <dgm:prSet/>
      <dgm:spPr/>
      <dgm:t>
        <a:bodyPr/>
        <a:lstStyle/>
        <a:p>
          <a:endParaRPr lang="it-IT"/>
        </a:p>
      </dgm:t>
    </dgm:pt>
    <dgm:pt modelId="{1F9E5302-4AC8-43EE-BC6A-5EC25AE94897}" type="sibTrans" cxnId="{0A066599-72C9-4249-AA21-BA0DEC6C51B5}">
      <dgm:prSet/>
      <dgm:spPr/>
      <dgm:t>
        <a:bodyPr/>
        <a:lstStyle/>
        <a:p>
          <a:endParaRPr lang="it-IT"/>
        </a:p>
      </dgm:t>
    </dgm:pt>
    <dgm:pt modelId="{897098ED-676C-4346-BE77-4B12A37D5A09}">
      <dgm:prSet custT="1"/>
      <dgm:spPr>
        <a:solidFill>
          <a:srgbClr val="FFFB31"/>
        </a:solidFill>
      </dgm:spPr>
      <dgm:t>
        <a:bodyPr/>
        <a:lstStyle/>
        <a:p>
          <a:pPr rtl="0"/>
          <a:r>
            <a:rPr lang="it-IT" sz="1800" dirty="0" smtClean="0">
              <a:solidFill>
                <a:schemeClr val="tx2">
                  <a:lumMod val="25000"/>
                </a:schemeClr>
              </a:solidFill>
            </a:rPr>
            <a:t>Sistemi </a:t>
          </a:r>
          <a:r>
            <a:rPr lang="it-IT" sz="1800" dirty="0" err="1" smtClean="0">
              <a:solidFill>
                <a:schemeClr val="tx2">
                  <a:lumMod val="25000"/>
                </a:schemeClr>
              </a:solidFill>
            </a:rPr>
            <a:t>TM</a:t>
          </a:r>
          <a:r>
            <a:rPr lang="it-IT" sz="1800" dirty="0" smtClean="0">
              <a:solidFill>
                <a:schemeClr val="tx2">
                  <a:lumMod val="25000"/>
                </a:schemeClr>
              </a:solidFill>
            </a:rPr>
            <a:t> (1980)</a:t>
          </a:r>
          <a:endParaRPr lang="it-IT" sz="1800" dirty="0">
            <a:solidFill>
              <a:schemeClr val="tx2">
                <a:lumMod val="25000"/>
              </a:schemeClr>
            </a:solidFill>
          </a:endParaRPr>
        </a:p>
      </dgm:t>
    </dgm:pt>
    <dgm:pt modelId="{79F08984-3B85-48F9-8B02-E6FB247C5E9C}" type="parTrans" cxnId="{1E0FD185-F615-47CA-9913-E9399985C5F5}">
      <dgm:prSet/>
      <dgm:spPr/>
      <dgm:t>
        <a:bodyPr/>
        <a:lstStyle/>
        <a:p>
          <a:endParaRPr lang="it-IT"/>
        </a:p>
      </dgm:t>
    </dgm:pt>
    <dgm:pt modelId="{DABBB5D3-C53D-4E85-BC0B-2ACE98B7D414}" type="sibTrans" cxnId="{1E0FD185-F615-47CA-9913-E9399985C5F5}">
      <dgm:prSet/>
      <dgm:spPr/>
      <dgm:t>
        <a:bodyPr/>
        <a:lstStyle/>
        <a:p>
          <a:endParaRPr lang="it-IT"/>
        </a:p>
      </dgm:t>
    </dgm:pt>
    <dgm:pt modelId="{A874567A-975E-49B6-B5F7-CF351D41A743}">
      <dgm:prSet custT="1"/>
      <dgm:spPr>
        <a:solidFill>
          <a:srgbClr val="FFFB31"/>
        </a:solidFill>
      </dgm:spPr>
      <dgm:t>
        <a:bodyPr/>
        <a:lstStyle/>
        <a:p>
          <a:pPr rtl="0"/>
          <a:r>
            <a:rPr lang="it-IT" sz="1800" dirty="0" smtClean="0">
              <a:solidFill>
                <a:schemeClr val="tx2">
                  <a:lumMod val="25000"/>
                </a:schemeClr>
              </a:solidFill>
            </a:rPr>
            <a:t>Sistemi </a:t>
          </a:r>
          <a:r>
            <a:rPr lang="it-IT" sz="1800" dirty="0" err="1" smtClean="0">
              <a:solidFill>
                <a:schemeClr val="tx2">
                  <a:lumMod val="25000"/>
                </a:schemeClr>
              </a:solidFill>
            </a:rPr>
            <a:t>QA</a:t>
          </a:r>
          <a:endParaRPr lang="it-IT" sz="1800" dirty="0" smtClean="0">
            <a:solidFill>
              <a:schemeClr val="tx2">
                <a:lumMod val="25000"/>
              </a:schemeClr>
            </a:solidFill>
          </a:endParaRPr>
        </a:p>
        <a:p>
          <a:pPr rtl="0"/>
          <a:r>
            <a:rPr lang="it-IT" sz="1800" dirty="0" smtClean="0">
              <a:solidFill>
                <a:schemeClr val="tx2">
                  <a:lumMod val="25000"/>
                </a:schemeClr>
              </a:solidFill>
            </a:rPr>
            <a:t>(2003)</a:t>
          </a:r>
          <a:endParaRPr lang="it-IT" sz="1800" dirty="0">
            <a:solidFill>
              <a:schemeClr val="tx2">
                <a:lumMod val="25000"/>
              </a:schemeClr>
            </a:solidFill>
          </a:endParaRPr>
        </a:p>
      </dgm:t>
    </dgm:pt>
    <dgm:pt modelId="{B70AC1E8-D8F5-4160-A447-F6D1462F2A54}" type="parTrans" cxnId="{B0D7FA78-8D6E-4384-B842-2A9673E86BAC}">
      <dgm:prSet/>
      <dgm:spPr/>
      <dgm:t>
        <a:bodyPr/>
        <a:lstStyle/>
        <a:p>
          <a:endParaRPr lang="it-IT"/>
        </a:p>
      </dgm:t>
    </dgm:pt>
    <dgm:pt modelId="{03CFF7D0-6888-425D-A397-F9AE29182FD3}" type="sibTrans" cxnId="{B0D7FA78-8D6E-4384-B842-2A9673E86BAC}">
      <dgm:prSet/>
      <dgm:spPr/>
      <dgm:t>
        <a:bodyPr/>
        <a:lstStyle/>
        <a:p>
          <a:endParaRPr lang="it-IT"/>
        </a:p>
      </dgm:t>
    </dgm:pt>
    <dgm:pt modelId="{E9F55699-BD9E-468C-BF01-1BDFBE22C0AE}">
      <dgm:prSet/>
      <dgm:spPr>
        <a:solidFill>
          <a:srgbClr val="FFFB31"/>
        </a:solidFill>
      </dgm:spPr>
      <dgm:t>
        <a:bodyPr/>
        <a:lstStyle/>
        <a:p>
          <a:pPr rtl="0"/>
          <a:endParaRPr lang="it-IT" dirty="0"/>
        </a:p>
      </dgm:t>
    </dgm:pt>
    <dgm:pt modelId="{23888DA3-0E39-460A-8233-1F2F05BC5A25}" type="parTrans" cxnId="{CAFDD0A2-C241-41BF-894E-910BFE4159DF}">
      <dgm:prSet/>
      <dgm:spPr/>
      <dgm:t>
        <a:bodyPr/>
        <a:lstStyle/>
        <a:p>
          <a:endParaRPr lang="it-IT"/>
        </a:p>
      </dgm:t>
    </dgm:pt>
    <dgm:pt modelId="{DD67BFC7-A14C-428C-9AC2-06692C08F69B}" type="sibTrans" cxnId="{CAFDD0A2-C241-41BF-894E-910BFE4159DF}">
      <dgm:prSet/>
      <dgm:spPr/>
      <dgm:t>
        <a:bodyPr/>
        <a:lstStyle/>
        <a:p>
          <a:endParaRPr lang="it-IT"/>
        </a:p>
      </dgm:t>
    </dgm:pt>
    <dgm:pt modelId="{65C6C6E1-EF89-403B-A7A0-DBD963CA973E}" type="pres">
      <dgm:prSet presAssocID="{F882F1D1-0B3B-4C00-B94C-352E08B728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0E12BF-BFC2-4FFC-8268-F3F33CD47C1C}" type="pres">
      <dgm:prSet presAssocID="{325B963D-2F45-488D-9428-E4022C93CC44}" presName="Name8" presStyleCnt="0"/>
      <dgm:spPr/>
    </dgm:pt>
    <dgm:pt modelId="{19D72496-30E2-43E7-B764-6C5552961F6A}" type="pres">
      <dgm:prSet presAssocID="{325B963D-2F45-488D-9428-E4022C93CC44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C3BAC2-8A69-44E5-99D2-D90D6D783A3E}" type="pres">
      <dgm:prSet presAssocID="{325B963D-2F45-488D-9428-E4022C93CC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8CDE28-A5C7-4989-99D2-40878DCC3E87}" type="pres">
      <dgm:prSet presAssocID="{72AC44D8-9C1B-4A9A-9271-DACECA65FF2E}" presName="Name8" presStyleCnt="0"/>
      <dgm:spPr/>
    </dgm:pt>
    <dgm:pt modelId="{B3D31769-2CC5-45AC-BD71-F178945D4828}" type="pres">
      <dgm:prSet presAssocID="{72AC44D8-9C1B-4A9A-9271-DACECA65FF2E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9A9A67-D477-48C0-B09C-71F4DF3859E5}" type="pres">
      <dgm:prSet presAssocID="{72AC44D8-9C1B-4A9A-9271-DACECA65FF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6CDD81-E2EE-4A7C-9EBC-B0587C80B245}" type="pres">
      <dgm:prSet presAssocID="{D9EFAFCB-3346-4958-83AC-57EFA505F28E}" presName="Name8" presStyleCnt="0"/>
      <dgm:spPr/>
    </dgm:pt>
    <dgm:pt modelId="{5CEB8398-3765-440F-88E6-F88FFC113293}" type="pres">
      <dgm:prSet presAssocID="{D9EFAFCB-3346-4958-83AC-57EFA505F28E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763BEF-D8B1-49C1-ADEB-B07E2D706E6B}" type="pres">
      <dgm:prSet presAssocID="{D9EFAFCB-3346-4958-83AC-57EFA505F2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FAC857-6CCA-41CA-9EF7-3042AA47FE90}" type="pres">
      <dgm:prSet presAssocID="{897098ED-676C-4346-BE77-4B12A37D5A09}" presName="Name8" presStyleCnt="0"/>
      <dgm:spPr/>
    </dgm:pt>
    <dgm:pt modelId="{2900B73E-37DE-4079-90B7-59B17498CADC}" type="pres">
      <dgm:prSet presAssocID="{897098ED-676C-4346-BE77-4B12A37D5A09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A8831A-5A5A-4C97-AC84-BF113AF5192A}" type="pres">
      <dgm:prSet presAssocID="{897098ED-676C-4346-BE77-4B12A37D5A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FFA478-4275-46EF-878E-0DF3B687D91B}" type="pres">
      <dgm:prSet presAssocID="{A874567A-975E-49B6-B5F7-CF351D41A743}" presName="Name8" presStyleCnt="0"/>
      <dgm:spPr/>
    </dgm:pt>
    <dgm:pt modelId="{2274AB56-74F4-4D59-8D55-99F8DAB95FCA}" type="pres">
      <dgm:prSet presAssocID="{A874567A-975E-49B6-B5F7-CF351D41A743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DA2B51-D438-4ED3-9275-9D6F2A514BE3}" type="pres">
      <dgm:prSet presAssocID="{A874567A-975E-49B6-B5F7-CF351D41A7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B486D8-A064-4178-8BC9-65C4B8F1FA03}" type="pres">
      <dgm:prSet presAssocID="{E9F55699-BD9E-468C-BF01-1BDFBE22C0AE}" presName="Name8" presStyleCnt="0"/>
      <dgm:spPr/>
    </dgm:pt>
    <dgm:pt modelId="{7253D076-5A24-4F50-A0DB-E0CC096CAA15}" type="pres">
      <dgm:prSet presAssocID="{E9F55699-BD9E-468C-BF01-1BDFBE22C0AE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336C23-2920-46C8-81AA-EE2C592F44B4}" type="pres">
      <dgm:prSet presAssocID="{E9F55699-BD9E-468C-BF01-1BDFBE22C0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9BF3101-6404-487B-87BE-5FCE59C323A7}" type="presOf" srcId="{897098ED-676C-4346-BE77-4B12A37D5A09}" destId="{2900B73E-37DE-4079-90B7-59B17498CADC}" srcOrd="0" destOrd="0" presId="urn:microsoft.com/office/officeart/2005/8/layout/pyramid3"/>
    <dgm:cxn modelId="{42CF2FF4-1AA9-4409-8D72-B58FF5878651}" type="presOf" srcId="{72AC44D8-9C1B-4A9A-9271-DACECA65FF2E}" destId="{CF9A9A67-D477-48C0-B09C-71F4DF3859E5}" srcOrd="1" destOrd="0" presId="urn:microsoft.com/office/officeart/2005/8/layout/pyramid3"/>
    <dgm:cxn modelId="{F6C20A92-5A09-4AB7-8927-AF62CDA49B3C}" type="presOf" srcId="{E9F55699-BD9E-468C-BF01-1BDFBE22C0AE}" destId="{82336C23-2920-46C8-81AA-EE2C592F44B4}" srcOrd="1" destOrd="0" presId="urn:microsoft.com/office/officeart/2005/8/layout/pyramid3"/>
    <dgm:cxn modelId="{516B284C-0F4E-4529-8DE6-183A34CFA615}" type="presOf" srcId="{A874567A-975E-49B6-B5F7-CF351D41A743}" destId="{B8DA2B51-D438-4ED3-9275-9D6F2A514BE3}" srcOrd="1" destOrd="0" presId="urn:microsoft.com/office/officeart/2005/8/layout/pyramid3"/>
    <dgm:cxn modelId="{2B089CC7-F596-48FA-8DEC-C848B801791F}" type="presOf" srcId="{72AC44D8-9C1B-4A9A-9271-DACECA65FF2E}" destId="{B3D31769-2CC5-45AC-BD71-F178945D4828}" srcOrd="0" destOrd="0" presId="urn:microsoft.com/office/officeart/2005/8/layout/pyramid3"/>
    <dgm:cxn modelId="{097583B5-FFAA-43B2-AF8D-CF51C98E2914}" type="presOf" srcId="{325B963D-2F45-488D-9428-E4022C93CC44}" destId="{83C3BAC2-8A69-44E5-99D2-D90D6D783A3E}" srcOrd="1" destOrd="0" presId="urn:microsoft.com/office/officeart/2005/8/layout/pyramid3"/>
    <dgm:cxn modelId="{1E0FD185-F615-47CA-9913-E9399985C5F5}" srcId="{F882F1D1-0B3B-4C00-B94C-352E08B7286C}" destId="{897098ED-676C-4346-BE77-4B12A37D5A09}" srcOrd="3" destOrd="0" parTransId="{79F08984-3B85-48F9-8B02-E6FB247C5E9C}" sibTransId="{DABBB5D3-C53D-4E85-BC0B-2ACE98B7D414}"/>
    <dgm:cxn modelId="{80AD752E-6184-4836-BD6E-774A6764D6EA}" srcId="{F882F1D1-0B3B-4C00-B94C-352E08B7286C}" destId="{325B963D-2F45-488D-9428-E4022C93CC44}" srcOrd="0" destOrd="0" parTransId="{9CEFA118-1770-47F7-BD66-4C974E7FCF91}" sibTransId="{BEF1F7E7-7D77-47EA-BA7D-D0BA70E12691}"/>
    <dgm:cxn modelId="{CAFDD0A2-C241-41BF-894E-910BFE4159DF}" srcId="{F882F1D1-0B3B-4C00-B94C-352E08B7286C}" destId="{E9F55699-BD9E-468C-BF01-1BDFBE22C0AE}" srcOrd="5" destOrd="0" parTransId="{23888DA3-0E39-460A-8233-1F2F05BC5A25}" sibTransId="{DD67BFC7-A14C-428C-9AC2-06692C08F69B}"/>
    <dgm:cxn modelId="{422A1A2F-C2CE-45B3-B540-43DCAEC08CC0}" type="presOf" srcId="{D9EFAFCB-3346-4958-83AC-57EFA505F28E}" destId="{5CEB8398-3765-440F-88E6-F88FFC113293}" srcOrd="0" destOrd="0" presId="urn:microsoft.com/office/officeart/2005/8/layout/pyramid3"/>
    <dgm:cxn modelId="{292D182E-FD9A-40F8-8776-9F04065394B8}" type="presOf" srcId="{325B963D-2F45-488D-9428-E4022C93CC44}" destId="{19D72496-30E2-43E7-B764-6C5552961F6A}" srcOrd="0" destOrd="0" presId="urn:microsoft.com/office/officeart/2005/8/layout/pyramid3"/>
    <dgm:cxn modelId="{AAEA8D5F-3EA2-4B1E-B1EE-666B21BDA65B}" type="presOf" srcId="{F882F1D1-0B3B-4C00-B94C-352E08B7286C}" destId="{65C6C6E1-EF89-403B-A7A0-DBD963CA973E}" srcOrd="0" destOrd="0" presId="urn:microsoft.com/office/officeart/2005/8/layout/pyramid3"/>
    <dgm:cxn modelId="{6D5CCEE6-1268-4A6A-8B1D-2CBB7CBB23EA}" type="presOf" srcId="{897098ED-676C-4346-BE77-4B12A37D5A09}" destId="{01A8831A-5A5A-4C97-AC84-BF113AF5192A}" srcOrd="1" destOrd="0" presId="urn:microsoft.com/office/officeart/2005/8/layout/pyramid3"/>
    <dgm:cxn modelId="{0217C1F0-C0D8-4802-AF27-BE6982AC81C4}" srcId="{F882F1D1-0B3B-4C00-B94C-352E08B7286C}" destId="{72AC44D8-9C1B-4A9A-9271-DACECA65FF2E}" srcOrd="1" destOrd="0" parTransId="{F636019A-6B66-461E-8461-49C9F8A8411A}" sibTransId="{5327EAD3-C72F-4424-AF34-EE7DA769547C}"/>
    <dgm:cxn modelId="{C3CEF940-D58C-48A9-9AA0-C802073A8D87}" type="presOf" srcId="{E9F55699-BD9E-468C-BF01-1BDFBE22C0AE}" destId="{7253D076-5A24-4F50-A0DB-E0CC096CAA15}" srcOrd="0" destOrd="0" presId="urn:microsoft.com/office/officeart/2005/8/layout/pyramid3"/>
    <dgm:cxn modelId="{0A066599-72C9-4249-AA21-BA0DEC6C51B5}" srcId="{F882F1D1-0B3B-4C00-B94C-352E08B7286C}" destId="{D9EFAFCB-3346-4958-83AC-57EFA505F28E}" srcOrd="2" destOrd="0" parTransId="{1D99D48D-803C-4027-871F-86FC1F6D53FF}" sibTransId="{1F9E5302-4AC8-43EE-BC6A-5EC25AE94897}"/>
    <dgm:cxn modelId="{C7576D66-017B-4597-98CF-26BD66887C66}" type="presOf" srcId="{A874567A-975E-49B6-B5F7-CF351D41A743}" destId="{2274AB56-74F4-4D59-8D55-99F8DAB95FCA}" srcOrd="0" destOrd="0" presId="urn:microsoft.com/office/officeart/2005/8/layout/pyramid3"/>
    <dgm:cxn modelId="{068A0CD0-17BE-4761-9D04-01F7294CCA68}" type="presOf" srcId="{D9EFAFCB-3346-4958-83AC-57EFA505F28E}" destId="{7D763BEF-D8B1-49C1-ADEB-B07E2D706E6B}" srcOrd="1" destOrd="0" presId="urn:microsoft.com/office/officeart/2005/8/layout/pyramid3"/>
    <dgm:cxn modelId="{B0D7FA78-8D6E-4384-B842-2A9673E86BAC}" srcId="{F882F1D1-0B3B-4C00-B94C-352E08B7286C}" destId="{A874567A-975E-49B6-B5F7-CF351D41A743}" srcOrd="4" destOrd="0" parTransId="{B70AC1E8-D8F5-4160-A447-F6D1462F2A54}" sibTransId="{03CFF7D0-6888-425D-A397-F9AE29182FD3}"/>
    <dgm:cxn modelId="{2D45C683-5615-4683-BEE1-8FA6C2F1692D}" type="presParOf" srcId="{65C6C6E1-EF89-403B-A7A0-DBD963CA973E}" destId="{E30E12BF-BFC2-4FFC-8268-F3F33CD47C1C}" srcOrd="0" destOrd="0" presId="urn:microsoft.com/office/officeart/2005/8/layout/pyramid3"/>
    <dgm:cxn modelId="{47C2596F-F794-4F55-95EB-09C70D3F7436}" type="presParOf" srcId="{E30E12BF-BFC2-4FFC-8268-F3F33CD47C1C}" destId="{19D72496-30E2-43E7-B764-6C5552961F6A}" srcOrd="0" destOrd="0" presId="urn:microsoft.com/office/officeart/2005/8/layout/pyramid3"/>
    <dgm:cxn modelId="{9C25E830-C8A5-42EA-A174-A0E2E6A436A4}" type="presParOf" srcId="{E30E12BF-BFC2-4FFC-8268-F3F33CD47C1C}" destId="{83C3BAC2-8A69-44E5-99D2-D90D6D783A3E}" srcOrd="1" destOrd="0" presId="urn:microsoft.com/office/officeart/2005/8/layout/pyramid3"/>
    <dgm:cxn modelId="{C4615ACE-529A-4830-BA2E-752F63DE780B}" type="presParOf" srcId="{65C6C6E1-EF89-403B-A7A0-DBD963CA973E}" destId="{698CDE28-A5C7-4989-99D2-40878DCC3E87}" srcOrd="1" destOrd="0" presId="urn:microsoft.com/office/officeart/2005/8/layout/pyramid3"/>
    <dgm:cxn modelId="{46C0A101-BA09-4FED-865A-8EE6B6304058}" type="presParOf" srcId="{698CDE28-A5C7-4989-99D2-40878DCC3E87}" destId="{B3D31769-2CC5-45AC-BD71-F178945D4828}" srcOrd="0" destOrd="0" presId="urn:microsoft.com/office/officeart/2005/8/layout/pyramid3"/>
    <dgm:cxn modelId="{A3A882ED-C2E6-4006-85B7-989E4EB5F303}" type="presParOf" srcId="{698CDE28-A5C7-4989-99D2-40878DCC3E87}" destId="{CF9A9A67-D477-48C0-B09C-71F4DF3859E5}" srcOrd="1" destOrd="0" presId="urn:microsoft.com/office/officeart/2005/8/layout/pyramid3"/>
    <dgm:cxn modelId="{227796C0-6264-4584-8038-FE76B8601F03}" type="presParOf" srcId="{65C6C6E1-EF89-403B-A7A0-DBD963CA973E}" destId="{2C6CDD81-E2EE-4A7C-9EBC-B0587C80B245}" srcOrd="2" destOrd="0" presId="urn:microsoft.com/office/officeart/2005/8/layout/pyramid3"/>
    <dgm:cxn modelId="{730B0E27-A120-4F5B-B95A-D1A8096F0F7D}" type="presParOf" srcId="{2C6CDD81-E2EE-4A7C-9EBC-B0587C80B245}" destId="{5CEB8398-3765-440F-88E6-F88FFC113293}" srcOrd="0" destOrd="0" presId="urn:microsoft.com/office/officeart/2005/8/layout/pyramid3"/>
    <dgm:cxn modelId="{95AFF6E2-59AF-45E4-8EB7-6767A1B900C6}" type="presParOf" srcId="{2C6CDD81-E2EE-4A7C-9EBC-B0587C80B245}" destId="{7D763BEF-D8B1-49C1-ADEB-B07E2D706E6B}" srcOrd="1" destOrd="0" presId="urn:microsoft.com/office/officeart/2005/8/layout/pyramid3"/>
    <dgm:cxn modelId="{71E86FE9-728E-4D1C-9CB2-03EF0D8C86F8}" type="presParOf" srcId="{65C6C6E1-EF89-403B-A7A0-DBD963CA973E}" destId="{DDFAC857-6CCA-41CA-9EF7-3042AA47FE90}" srcOrd="3" destOrd="0" presId="urn:microsoft.com/office/officeart/2005/8/layout/pyramid3"/>
    <dgm:cxn modelId="{A2B13FFD-7EC5-48B7-9D23-BF5A00E7859C}" type="presParOf" srcId="{DDFAC857-6CCA-41CA-9EF7-3042AA47FE90}" destId="{2900B73E-37DE-4079-90B7-59B17498CADC}" srcOrd="0" destOrd="0" presId="urn:microsoft.com/office/officeart/2005/8/layout/pyramid3"/>
    <dgm:cxn modelId="{87941E3D-DAFC-4E74-A171-297C34743C24}" type="presParOf" srcId="{DDFAC857-6CCA-41CA-9EF7-3042AA47FE90}" destId="{01A8831A-5A5A-4C97-AC84-BF113AF5192A}" srcOrd="1" destOrd="0" presId="urn:microsoft.com/office/officeart/2005/8/layout/pyramid3"/>
    <dgm:cxn modelId="{B9454BC3-81E9-47BD-9CEE-621D88248E12}" type="presParOf" srcId="{65C6C6E1-EF89-403B-A7A0-DBD963CA973E}" destId="{41FFA478-4275-46EF-878E-0DF3B687D91B}" srcOrd="4" destOrd="0" presId="urn:microsoft.com/office/officeart/2005/8/layout/pyramid3"/>
    <dgm:cxn modelId="{331D4E2C-6408-4867-8C3C-1F3C22C52BA2}" type="presParOf" srcId="{41FFA478-4275-46EF-878E-0DF3B687D91B}" destId="{2274AB56-74F4-4D59-8D55-99F8DAB95FCA}" srcOrd="0" destOrd="0" presId="urn:microsoft.com/office/officeart/2005/8/layout/pyramid3"/>
    <dgm:cxn modelId="{310A5DEC-0D03-4985-9C1B-61E730C1881D}" type="presParOf" srcId="{41FFA478-4275-46EF-878E-0DF3B687D91B}" destId="{B8DA2B51-D438-4ED3-9275-9D6F2A514BE3}" srcOrd="1" destOrd="0" presId="urn:microsoft.com/office/officeart/2005/8/layout/pyramid3"/>
    <dgm:cxn modelId="{0219148C-7767-496A-B270-1D15A3ED86E0}" type="presParOf" srcId="{65C6C6E1-EF89-403B-A7A0-DBD963CA973E}" destId="{3EB486D8-A064-4178-8BC9-65C4B8F1FA03}" srcOrd="5" destOrd="0" presId="urn:microsoft.com/office/officeart/2005/8/layout/pyramid3"/>
    <dgm:cxn modelId="{498AD3F8-9133-4351-A5DA-56993D67E5C6}" type="presParOf" srcId="{3EB486D8-A064-4178-8BC9-65C4B8F1FA03}" destId="{7253D076-5A24-4F50-A0DB-E0CC096CAA15}" srcOrd="0" destOrd="0" presId="urn:microsoft.com/office/officeart/2005/8/layout/pyramid3"/>
    <dgm:cxn modelId="{F48F1748-829D-4527-80B4-6041E9096CE4}" type="presParOf" srcId="{3EB486D8-A064-4178-8BC9-65C4B8F1FA03}" destId="{82336C23-2920-46C8-81AA-EE2C592F44B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231974-7AA2-40AF-9139-13C843946F55}" type="doc">
      <dgm:prSet loTypeId="urn:microsoft.com/office/officeart/2005/8/layout/arrow3" loCatId="relationship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it-IT"/>
        </a:p>
      </dgm:t>
    </dgm:pt>
    <dgm:pt modelId="{A831F33C-A477-4CB5-8D15-341D2C304AD9}">
      <dgm:prSet custT="1"/>
      <dgm:spPr/>
      <dgm:t>
        <a:bodyPr/>
        <a:lstStyle/>
        <a:p>
          <a:pPr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Software che facilita l’identificazione di possibili difetti nel “contenuto”</a:t>
          </a:r>
          <a:r>
            <a:rPr lang="it-IT" sz="900" dirty="0" smtClean="0">
              <a:solidFill>
                <a:schemeClr val="tx2">
                  <a:lumMod val="25000"/>
                </a:schemeClr>
              </a:solidFill>
            </a:rPr>
            <a:t> </a:t>
          </a:r>
          <a:endParaRPr lang="it-IT" sz="900" dirty="0">
            <a:solidFill>
              <a:schemeClr val="tx2">
                <a:lumMod val="25000"/>
              </a:schemeClr>
            </a:solidFill>
          </a:endParaRPr>
        </a:p>
      </dgm:t>
    </dgm:pt>
    <dgm:pt modelId="{551FCFE3-8D6B-4FCD-A54E-FCD26E3C4651}" type="parTrans" cxnId="{75CA4607-BD92-41C1-8FC0-B99D0D63EFEC}">
      <dgm:prSet/>
      <dgm:spPr/>
      <dgm:t>
        <a:bodyPr/>
        <a:lstStyle/>
        <a:p>
          <a:endParaRPr lang="it-IT"/>
        </a:p>
      </dgm:t>
    </dgm:pt>
    <dgm:pt modelId="{117A329C-9F33-4CD3-9B9B-22C78C0C90FF}" type="sibTrans" cxnId="{75CA4607-BD92-41C1-8FC0-B99D0D63EFEC}">
      <dgm:prSet/>
      <dgm:spPr/>
      <dgm:t>
        <a:bodyPr/>
        <a:lstStyle/>
        <a:p>
          <a:endParaRPr lang="it-IT"/>
        </a:p>
      </dgm:t>
    </dgm:pt>
    <dgm:pt modelId="{DB24DEC3-E354-412C-B537-1E5BD1790A63}">
      <dgm:prSet custT="1"/>
      <dgm:spPr/>
      <dgm:t>
        <a:bodyPr/>
        <a:lstStyle/>
        <a:p>
          <a:pPr rtl="0"/>
          <a:r>
            <a:rPr lang="it-IT" sz="2000" dirty="0" smtClean="0">
              <a:solidFill>
                <a:schemeClr val="tx2">
                  <a:lumMod val="25000"/>
                </a:schemeClr>
              </a:solidFill>
            </a:rPr>
            <a:t>Esegue controlli veloci, obbiettivi e accurati. </a:t>
          </a:r>
          <a:endParaRPr lang="it-IT" sz="2000" dirty="0">
            <a:solidFill>
              <a:schemeClr val="tx2">
                <a:lumMod val="25000"/>
              </a:schemeClr>
            </a:solidFill>
          </a:endParaRPr>
        </a:p>
      </dgm:t>
    </dgm:pt>
    <dgm:pt modelId="{36DF94AD-F2CF-4486-B542-630554D21E01}" type="parTrans" cxnId="{D6A53333-2803-4BFB-9CCC-CF4AAD33186D}">
      <dgm:prSet/>
      <dgm:spPr/>
      <dgm:t>
        <a:bodyPr/>
        <a:lstStyle/>
        <a:p>
          <a:endParaRPr lang="it-IT"/>
        </a:p>
      </dgm:t>
    </dgm:pt>
    <dgm:pt modelId="{2F10E11A-A316-4CDA-B02E-7ACD1BEE639A}" type="sibTrans" cxnId="{D6A53333-2803-4BFB-9CCC-CF4AAD33186D}">
      <dgm:prSet/>
      <dgm:spPr/>
      <dgm:t>
        <a:bodyPr/>
        <a:lstStyle/>
        <a:p>
          <a:endParaRPr lang="it-IT"/>
        </a:p>
      </dgm:t>
    </dgm:pt>
    <dgm:pt modelId="{7222CB3A-C452-4EFB-9B3C-828668FA77B7}" type="pres">
      <dgm:prSet presAssocID="{37231974-7AA2-40AF-9139-13C843946F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002150D-6BB2-4B54-B52F-1D2006E49A07}" type="pres">
      <dgm:prSet presAssocID="{37231974-7AA2-40AF-9139-13C843946F55}" presName="divider" presStyleLbl="fgShp" presStyleIdx="0" presStyleCnt="1"/>
      <dgm:spPr>
        <a:solidFill>
          <a:srgbClr val="24B424"/>
        </a:solidFill>
      </dgm:spPr>
      <dgm:t>
        <a:bodyPr/>
        <a:lstStyle/>
        <a:p>
          <a:endParaRPr lang="it-IT"/>
        </a:p>
      </dgm:t>
    </dgm:pt>
    <dgm:pt modelId="{D219159C-F0BB-4E14-8D89-ED0D74B8BD34}" type="pres">
      <dgm:prSet presAssocID="{A831F33C-A477-4CB5-8D15-341D2C304AD9}" presName="downArrow" presStyleLbl="node1" presStyleIdx="0" presStyleCnt="2"/>
      <dgm:spPr>
        <a:solidFill>
          <a:srgbClr val="FFFB31"/>
        </a:solidFill>
      </dgm:spPr>
      <dgm:t>
        <a:bodyPr/>
        <a:lstStyle/>
        <a:p>
          <a:endParaRPr lang="it-IT"/>
        </a:p>
      </dgm:t>
    </dgm:pt>
    <dgm:pt modelId="{485B27BA-98E2-424D-9D9E-58D1990367F0}" type="pres">
      <dgm:prSet presAssocID="{A831F33C-A477-4CB5-8D15-341D2C304AD9}" presName="downArrowText" presStyleLbl="revTx" presStyleIdx="0" presStyleCnt="2" custScaleX="1495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A609C0-0460-4FDD-B702-4BC24CC84968}" type="pres">
      <dgm:prSet presAssocID="{DB24DEC3-E354-412C-B537-1E5BD1790A63}" presName="upArrow" presStyleLbl="node1" presStyleIdx="1" presStyleCnt="2"/>
      <dgm:spPr>
        <a:solidFill>
          <a:srgbClr val="FFFB31"/>
        </a:solidFill>
      </dgm:spPr>
      <dgm:t>
        <a:bodyPr/>
        <a:lstStyle/>
        <a:p>
          <a:endParaRPr lang="it-IT"/>
        </a:p>
      </dgm:t>
    </dgm:pt>
    <dgm:pt modelId="{35629FFC-58F1-4219-A286-B75CC349BE3A}" type="pres">
      <dgm:prSet presAssocID="{DB24DEC3-E354-412C-B537-1E5BD1790A63}" presName="upArrowText" presStyleLbl="revTx" presStyleIdx="1" presStyleCnt="2" custScaleX="1273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1060DF8-2112-4D74-8AF5-D68C52034E99}" type="presOf" srcId="{DB24DEC3-E354-412C-B537-1E5BD1790A63}" destId="{35629FFC-58F1-4219-A286-B75CC349BE3A}" srcOrd="0" destOrd="0" presId="urn:microsoft.com/office/officeart/2005/8/layout/arrow3"/>
    <dgm:cxn modelId="{D1F5E661-A387-4AAF-933E-DEC3A9CC58A2}" type="presOf" srcId="{37231974-7AA2-40AF-9139-13C843946F55}" destId="{7222CB3A-C452-4EFB-9B3C-828668FA77B7}" srcOrd="0" destOrd="0" presId="urn:microsoft.com/office/officeart/2005/8/layout/arrow3"/>
    <dgm:cxn modelId="{D6A53333-2803-4BFB-9CCC-CF4AAD33186D}" srcId="{37231974-7AA2-40AF-9139-13C843946F55}" destId="{DB24DEC3-E354-412C-B537-1E5BD1790A63}" srcOrd="1" destOrd="0" parTransId="{36DF94AD-F2CF-4486-B542-630554D21E01}" sibTransId="{2F10E11A-A316-4CDA-B02E-7ACD1BEE639A}"/>
    <dgm:cxn modelId="{75CA4607-BD92-41C1-8FC0-B99D0D63EFEC}" srcId="{37231974-7AA2-40AF-9139-13C843946F55}" destId="{A831F33C-A477-4CB5-8D15-341D2C304AD9}" srcOrd="0" destOrd="0" parTransId="{551FCFE3-8D6B-4FCD-A54E-FCD26E3C4651}" sibTransId="{117A329C-9F33-4CD3-9B9B-22C78C0C90FF}"/>
    <dgm:cxn modelId="{E1450C4B-69AE-45D2-A8FE-3AE8FBC91C35}" type="presOf" srcId="{A831F33C-A477-4CB5-8D15-341D2C304AD9}" destId="{485B27BA-98E2-424D-9D9E-58D1990367F0}" srcOrd="0" destOrd="0" presId="urn:microsoft.com/office/officeart/2005/8/layout/arrow3"/>
    <dgm:cxn modelId="{A40F2A18-A944-48B6-A37E-92496B506C49}" type="presParOf" srcId="{7222CB3A-C452-4EFB-9B3C-828668FA77B7}" destId="{2002150D-6BB2-4B54-B52F-1D2006E49A07}" srcOrd="0" destOrd="0" presId="urn:microsoft.com/office/officeart/2005/8/layout/arrow3"/>
    <dgm:cxn modelId="{9A588213-AD44-4292-864F-A32D88E89121}" type="presParOf" srcId="{7222CB3A-C452-4EFB-9B3C-828668FA77B7}" destId="{D219159C-F0BB-4E14-8D89-ED0D74B8BD34}" srcOrd="1" destOrd="0" presId="urn:microsoft.com/office/officeart/2005/8/layout/arrow3"/>
    <dgm:cxn modelId="{A1ADFC0D-F9BE-420F-A55A-821347671A71}" type="presParOf" srcId="{7222CB3A-C452-4EFB-9B3C-828668FA77B7}" destId="{485B27BA-98E2-424D-9D9E-58D1990367F0}" srcOrd="2" destOrd="0" presId="urn:microsoft.com/office/officeart/2005/8/layout/arrow3"/>
    <dgm:cxn modelId="{BFDB66C1-BFEC-4E6C-A9E8-182F3CAB3918}" type="presParOf" srcId="{7222CB3A-C452-4EFB-9B3C-828668FA77B7}" destId="{54A609C0-0460-4FDD-B702-4BC24CC84968}" srcOrd="3" destOrd="0" presId="urn:microsoft.com/office/officeart/2005/8/layout/arrow3"/>
    <dgm:cxn modelId="{43A8DC4A-A4B9-4C1D-AAC7-58BDCBDD9D77}" type="presParOf" srcId="{7222CB3A-C452-4EFB-9B3C-828668FA77B7}" destId="{35629FFC-58F1-4219-A286-B75CC349BE3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TeTra 2: Tecnologie nel Futuro della Traduzione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0098BD-BF31-4E22-A334-9525A93F7E9B}" type="datetimeFigureOut">
              <a:rPr lang="it-IT"/>
              <a:pPr>
                <a:defRPr/>
              </a:pPr>
              <a:t>29/09/2011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EA2533-D553-4218-ADAC-0CC0006296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TeTra 2: Tecnologie nel Futuro della Traduzione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243A1C-DE92-4196-A4C4-59F50E4E7BB7}" type="datetimeFigureOut">
              <a:rPr lang="it-IT"/>
              <a:pPr>
                <a:defRPr/>
              </a:pPr>
              <a:t>29/09/2011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0399AD-C4A3-4D1C-AEAB-93F9FE5EA0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4819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6867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8915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0963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3011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5059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Abreve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3251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Star Transit – the oldest and still most limited</a:t>
            </a:r>
            <a:r>
              <a:rPr lang="ru-RU" smtClean="0"/>
              <a:t>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Déjà Vu and Wordfast – extensible via SQL/macros</a:t>
            </a:r>
            <a:r>
              <a:rPr lang="ru-RU" smtClean="0"/>
              <a:t>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SDLX and Trados – most popular, widest check set, extensible via regexp</a:t>
            </a:r>
            <a:r>
              <a:rPr lang="ru-RU" smtClean="0"/>
              <a:t> </a:t>
            </a:r>
            <a:r>
              <a:rPr lang="en-US" smtClean="0"/>
              <a:t/>
            </a:r>
            <a:br>
              <a:rPr lang="en-US" smtClean="0"/>
            </a:b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8435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9395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1443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3491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5539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7587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9635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1683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3731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5779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7827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0483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9875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31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4579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6627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8675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0723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2771" name="Segnaposto intestazion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cs typeface="Arial" charset="0"/>
              </a:rPr>
              <a:t>TeTra 2: Tecnologie nel Futuro della Traduzione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6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7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BA115-25FE-4646-B3DC-E8A7F8F537D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5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87C2-0EBD-4C64-B23B-6C0681F513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E67D-C454-4DD9-BAD9-220F2325AD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F3645-E0DE-4B02-BDAA-AAC4B0083F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7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9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2DCE-B6CC-4AC5-90F3-21107CA289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6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0CC2-721D-4748-8353-DE9127459DC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8E277-BAD0-4CE9-BF29-4AE1AF13D6A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4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029F-8732-4BE4-9B2F-0184EB7755E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3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8A2C-1881-42CA-B529-5D870C7B1C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7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D2C0-5083-42C4-94E6-FACA906837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29/09/2011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Juliet Macan</a:t>
            </a:r>
          </a:p>
        </p:txBody>
      </p:sp>
      <p:sp>
        <p:nvSpPr>
          <p:cNvPr id="7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EE67-CD33-4930-B619-6E62A419C8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Segnaposto tes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29/09/2011</a:t>
            </a:r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Juliet Macan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CC136-B233-4526-85FF-62FCEF7F923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6.png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Sfruttare la tecnologia per una qualità migliore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9431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DB4AF-84A1-4384-B5AB-E1098CABD730}" type="slidenum">
              <a:rPr lang="it-IT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600" b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 2: Tecnologie nel Futuro della Traduzione		</a:t>
            </a:r>
            <a:r>
              <a:rPr lang="it-IT" sz="2200" i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 Macan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40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1368152" cy="3816424"/>
          </a:xfrm>
        </p:spPr>
        <p:txBody>
          <a:bodyPr vert="vert270"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TECNOLOGIA</a:t>
            </a:r>
            <a:endParaRPr lang="it-IT" dirty="0"/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A4260-10E8-47A2-852A-AB4FC10F69F9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10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  <p:pic>
        <p:nvPicPr>
          <p:cNvPr id="33797" name="Immagine 9" descr="LT-timeli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33375"/>
            <a:ext cx="518477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600" b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 2: Tecnologie nel Futuro della Traduzione		</a:t>
            </a:r>
            <a:r>
              <a:rPr lang="it-IT" sz="2200" i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 Macan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40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5400000">
            <a:off x="2807804" y="-2007604"/>
            <a:ext cx="1368152" cy="6192688"/>
          </a:xfrm>
        </p:spPr>
        <p:txBody>
          <a:bodyPr vert="vert270"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TECNOLOGIA MICROSOFT</a:t>
            </a:r>
            <a:endParaRPr lang="it-IT" dirty="0"/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AA9E8-D8F0-4702-B1A2-26FAF6C634AC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11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62088"/>
            <a:ext cx="62642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600" b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 2: Tecnologie nel Futuro della Traduzione		</a:t>
            </a:r>
            <a:r>
              <a:rPr lang="it-IT" sz="2200" i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 Macan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40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5400000">
            <a:off x="2807804" y="-2007604"/>
            <a:ext cx="1368152" cy="6192688"/>
          </a:xfrm>
        </p:spPr>
        <p:txBody>
          <a:bodyPr vert="vert270"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TECNOLOGIA MICROSOFT</a:t>
            </a:r>
            <a:endParaRPr lang="it-IT" dirty="0"/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D7472-1D44-49FE-9A04-B15537999940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12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333500"/>
            <a:ext cx="59769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600" b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 2: Tecnologie nel Futuro della Traduzione		</a:t>
            </a:r>
            <a:r>
              <a:rPr lang="it-IT" sz="2200" i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 Macan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40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Tecnologia “</a:t>
            </a:r>
            <a:r>
              <a:rPr lang="it-I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QA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”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710A8-595A-487C-B5D2-93ADDA9F89F9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13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395536" y="1628800"/>
          <a:ext cx="81369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Tecnologia “</a:t>
            </a:r>
            <a:r>
              <a:rPr lang="it-I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QA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”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58A5B-FEFA-4672-96F4-CC2D15461215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14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323528" y="1196752"/>
          <a:ext cx="777686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989" name="CasellaDiTesto 7"/>
          <p:cNvSpPr txBox="1">
            <a:spLocks noChangeArrowheads="1"/>
          </p:cNvSpPr>
          <p:nvPr/>
        </p:nvSpPr>
        <p:spPr bwMode="auto">
          <a:xfrm>
            <a:off x="468313" y="5084763"/>
            <a:ext cx="79914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C00000"/>
                </a:solidFill>
                <a:latin typeface="Verdana" pitchFamily="34" charset="0"/>
              </a:rPr>
              <a:t>NON è sufficiente da solo – deve essere parte di un </a:t>
            </a:r>
            <a:r>
              <a:rPr lang="it-IT" sz="2400" b="1">
                <a:solidFill>
                  <a:srgbClr val="C00000"/>
                </a:solidFill>
                <a:latin typeface="Verdana" pitchFamily="34" charset="0"/>
              </a:rPr>
              <a:t>processo</a:t>
            </a:r>
            <a:r>
              <a:rPr lang="it-IT" sz="2400">
                <a:solidFill>
                  <a:srgbClr val="C00000"/>
                </a:solidFill>
                <a:latin typeface="Verdana" pitchFamily="34" charset="0"/>
              </a:rPr>
              <a:t> che sfrutta molte tecnologie diverse</a:t>
            </a:r>
          </a:p>
          <a:p>
            <a:endParaRPr lang="it-IT">
              <a:latin typeface="Verdana" pitchFamily="34" charset="0"/>
            </a:endParaRPr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ATTORI</a:t>
            </a:r>
            <a:endParaRPr lang="it-IT" dirty="0"/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6BE01-A4DC-4ECA-BBAE-FACA9BC31104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15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44036" name="Rettangolo 8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Verdana" pitchFamily="34" charset="0"/>
            </a:endParaRPr>
          </a:p>
        </p:txBody>
      </p:sp>
      <p:graphicFrame>
        <p:nvGraphicFramePr>
          <p:cNvPr id="10" name="Segnaposto contenuto 15"/>
          <p:cNvGraphicFramePr>
            <a:graphicFrameLocks/>
          </p:cNvGraphicFramePr>
          <p:nvPr/>
        </p:nvGraphicFramePr>
        <p:xfrm>
          <a:off x="971600" y="980728"/>
          <a:ext cx="706755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930B97-5C8D-437A-964C-AF4B0A01D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75930B97-5C8D-437A-964C-AF4B0A01D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DDF7A0-168B-4206-B764-CDA16F1EB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graphicEl>
                                              <a:dgm id="{6ADDF7A0-168B-4206-B764-CDA16F1EBB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D5D58F-E484-416B-B029-8EF96C0C4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66D5D58F-E484-416B-B029-8EF96C0C4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E9E19D-0F8C-4919-A2AF-7525FDF66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D3E9E19D-0F8C-4919-A2AF-7525FDF66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5" name="Rectang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70675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dall’inizio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683568" y="1484784"/>
          <a:ext cx="7536481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131" name="Picture 6" descr="logo-AD-C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188913"/>
            <a:ext cx="1628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600" b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</a:t>
            </a:r>
            <a:r>
              <a:rPr lang="it-IT" sz="1600" b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2: Tecnologie nel Futuro della Traduzione		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</a:t>
            </a:r>
            <a:r>
              <a:rPr lang="it-IT" sz="2200" i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Macan</a:t>
            </a:r>
            <a:endParaRPr lang="it-IT" sz="2200" i="1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400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per documenti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87388" y="1628800"/>
          <a:ext cx="7773044" cy="473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79" name="Picture 5" descr="logo-AD-C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188913"/>
            <a:ext cx="1628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600" b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</a:t>
            </a:r>
            <a:r>
              <a:rPr lang="it-IT" sz="1600" b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2: Tecnologie nel Futuro della Traduzione		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</a:t>
            </a:r>
            <a:r>
              <a:rPr lang="it-IT" sz="2200" i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Macan</a:t>
            </a:r>
            <a:endParaRPr lang="it-IT" sz="2200" i="1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400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Fattori </a:t>
            </a:r>
            <a:r>
              <a:rPr lang="it-I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chiavE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C5B81-82D9-4539-A49C-13A10C752F54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18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0" name="Segnaposto contenuto 4"/>
          <p:cNvGraphicFramePr>
            <a:graphicFrameLocks/>
          </p:cNvGraphicFramePr>
          <p:nvPr/>
        </p:nvGraphicFramePr>
        <p:xfrm>
          <a:off x="755576" y="1196752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95536" y="1988840"/>
            <a:ext cx="800219" cy="338437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+mn-lt"/>
                <a:cs typeface="+mn-cs"/>
              </a:rPr>
              <a:t>TEMPISTICA</a:t>
            </a:r>
            <a:endParaRPr lang="it-IT" sz="4000" dirty="0">
              <a:latin typeface="+mn-lt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956550" y="2708275"/>
            <a:ext cx="800100" cy="1738313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+mn-lt"/>
                <a:cs typeface="+mn-cs"/>
              </a:rPr>
              <a:t>COSTI</a:t>
            </a:r>
            <a:endParaRPr lang="it-IT" sz="4000" dirty="0">
              <a:latin typeface="+mn-lt"/>
              <a:cs typeface="+mn-cs"/>
            </a:endParaRPr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18E17B-72C8-4791-87C8-CEE619985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6518E17B-72C8-4791-87C8-CEE619985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D97310-D10F-413E-BEA7-71C2E2B8B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DAD97310-D10F-413E-BEA7-71C2E2B8B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BDEF98-2531-4DAC-8728-F496BF519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33BDEF98-2531-4DAC-8728-F496BF519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6A403E-48DC-4D1B-A7A8-BD55BDC58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536A403E-48DC-4D1B-A7A8-BD55BDC58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B9AD25-6101-4B94-BF15-AE8BB99BA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F1B9AD25-6101-4B94-BF15-AE8BB99BA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9E0F6F-6272-42BD-B57B-F390C20F4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E79E0F6F-6272-42BD-B57B-F390C20F4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71912A-BB8B-462E-8F2C-97D92B68A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E471912A-BB8B-462E-8F2C-97D92B68A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1" name="Titolo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0675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Estrazione e gestione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7400751" cy="487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5" name="Picture 5" descr="logo-AD-CA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188913"/>
            <a:ext cx="1628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600" b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</a:t>
            </a:r>
            <a:r>
              <a:rPr lang="it-IT" sz="1600" b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2: Tecnologie nel Futuro della Traduzione		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</a:t>
            </a:r>
            <a:r>
              <a:rPr lang="it-IT" sz="2200" i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Macan</a:t>
            </a:r>
            <a:endParaRPr lang="it-IT" sz="2200" i="1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400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Qualità?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92785-2A6A-420F-A764-36C4A85E0EBA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2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323528" y="1916832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9B60FE-EC4C-45DF-9F27-114389DA8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C89B60FE-EC4C-45DF-9F27-114389DA8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C89B60FE-EC4C-45DF-9F27-114389DA8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A05F57-590F-4AE5-A561-778A9064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C0A05F57-590F-4AE5-A561-778A9064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C0A05F57-590F-4AE5-A561-778A9064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130676-68C1-4E29-9E79-858EF13D7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AB130676-68C1-4E29-9E79-858EF13D7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AB130676-68C1-4E29-9E79-858EF13D7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3" name="Tito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06755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Per documenti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06755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5299" name="Picture 4" descr="logo-AD-C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188913"/>
            <a:ext cx="1628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600" b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</a:t>
            </a:r>
            <a:r>
              <a:rPr lang="it-IT" sz="1600" b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2: Tecnologie nel Futuro della Traduzione		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</a:t>
            </a:r>
            <a:r>
              <a:rPr lang="it-IT" sz="2200" i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Macan</a:t>
            </a:r>
            <a:endParaRPr lang="it-IT" sz="2200" i="1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400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Software Specializzati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06755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347" name="Picture 4" descr="logo-AD-CA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188913"/>
            <a:ext cx="1628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600" b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</a:t>
            </a:r>
            <a:r>
              <a:rPr lang="it-IT" sz="1600" b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2: Tecnologie nel Futuro della Traduzione		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</a:t>
            </a:r>
            <a:r>
              <a:rPr lang="it-IT" sz="2200" i="1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2200" i="1" dirty="0" err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Macan</a:t>
            </a:r>
            <a:endParaRPr lang="it-IT" sz="2200" i="1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400" dirty="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4788024" cy="6480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TECNOLOGIA CHIAVE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C0A4D-0FF7-4C2E-8C3E-5949CA0C3DB5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22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395288" y="2349500"/>
            <a:ext cx="8458200" cy="2090738"/>
          </a:xfrm>
        </p:spPr>
        <p:txBody>
          <a:bodyPr>
            <a:normAutofit/>
          </a:bodyPr>
          <a:lstStyle/>
          <a:p>
            <a:pPr marL="174625" indent="-174625"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</p:txBody>
      </p:sp>
      <p:graphicFrame>
        <p:nvGraphicFramePr>
          <p:cNvPr id="9" name="Diagramma 8"/>
          <p:cNvGraphicFramePr/>
          <p:nvPr/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600" b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 2: Tecnologie nel Futuro della Traduzione		</a:t>
            </a:r>
            <a:r>
              <a:rPr lang="it-IT" sz="2200" i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 Macan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40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9292DB-21DB-4009-A2AB-E9BBBE748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A59292DB-21DB-4009-A2AB-E9BBBE748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868397-586A-4AB4-A13D-EFB3684C0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A4868397-586A-4AB4-A13D-EFB3684C0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0DBF6D-3DF2-4EAA-BD11-4FEC00626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graphicEl>
                                              <a:dgm id="{130DBF6D-3DF2-4EAA-BD11-4FEC00626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BA473F-86D1-4BD4-8CE3-540B6D805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7BBA473F-86D1-4BD4-8CE3-540B6D805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D1ADD5-417F-4327-8291-4DB994359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41D1ADD5-417F-4327-8291-4DB994359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L’importanza di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55234-EFFE-49B5-8555-710D2E9DBC27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23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251520" y="1412776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66000F-9785-4E67-A4CD-D6CFF1B2A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7666000F-9785-4E67-A4CD-D6CFF1B2A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8C7E27C-4668-48BA-89EB-672D738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F8C7E27C-4668-48BA-89EB-672D7380E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538B86-8F38-4F33-A8A2-4D209DA32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65538B86-8F38-4F33-A8A2-4D209DA32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3A8B7D9-2946-4345-A66F-267B511A1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A3A8B7D9-2946-4345-A66F-267B511A1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4788024" cy="648071"/>
          </a:xfrm>
        </p:spPr>
        <p:txBody>
          <a:bodyPr/>
          <a:lstStyle/>
          <a:p>
            <a:pPr marL="174625" indent="-174625" fontAlgn="auto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L’accesso</a:t>
            </a: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a:</a:t>
            </a: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82C9A-4065-4751-BC17-B96BAE23F6F5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24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1192386" y="1487959"/>
          <a:ext cx="763284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FD2C48-1DE0-4E7C-AFBC-7AE772EAD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6FFD2C48-1DE0-4E7C-AFBC-7AE772EAD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461119-1A0C-4EA1-9D09-5322EA789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graphicEl>
                                              <a:dgm id="{26461119-1A0C-4EA1-9D09-5322EA789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76346D-68D0-4E00-B941-F99803713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C676346D-68D0-4E00-B941-F99803713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C736D8-14A5-4016-8032-BEA07AA63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graphicEl>
                                              <a:dgm id="{8DC736D8-14A5-4016-8032-BEA07AA63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133108-EF65-4C29-B821-8AB399FC8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graphicEl>
                                              <a:dgm id="{55133108-EF65-4C29-B821-8AB399FC8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E0BC5A-C9E7-4EA1-901F-728470C4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B2E0BC5A-C9E7-4EA1-901F-728470C4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20688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L’accesso a: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1ABCE-3579-4A0E-B271-D07DAC91677A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25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1475656" y="1052736"/>
          <a:ext cx="72728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C695D3-2EF9-4A83-9DEA-C21567721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BFC695D3-2EF9-4A83-9DEA-C21567721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689B8B-A2C9-4C79-A5AD-311E78738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26689B8B-A2C9-4C79-A5AD-311E78738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01EB80-C96E-48A6-A12D-2B85C7FED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EF01EB80-C96E-48A6-A12D-2B85C7FED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D1E49F-217A-44BB-964F-D38025A12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2CD1E49F-217A-44BB-964F-D38025A12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C721AC-3757-488B-A7F0-F3684D02F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8FC721AC-3757-488B-A7F0-F3684D02F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E396F6-790F-4C62-B2FB-5095CB3C4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CEE396F6-790F-4C62-B2FB-5095CB3C4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B36E43-4A42-4FD2-9385-8368ABF38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B3B36E43-4A42-4FD2-9385-8368ABF38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453650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Ma anche: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ECBD8-7FF6-4E46-8EE5-6950F5CDE33D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26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1259632" y="1268760"/>
          <a:ext cx="71524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20688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Tecnologia </a:t>
            </a:r>
            <a:r>
              <a:rPr lang="it-I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QA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: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ED738-6B63-402A-91C8-1D0D14F484FB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27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Cosa manca?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35DEB-C713-4C72-9D3E-7C41E1C49B7A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28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-180528" y="0"/>
          <a:ext cx="95770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81843-1FFF-4E9E-9608-CC1B8D6F2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6E881843-1FFF-4E9E-9608-CC1B8D6F2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AD4DCA-C28E-491A-898E-886E3FA47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D5AD4DCA-C28E-491A-898E-886E3FA47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0D931B-167D-4287-A814-731DBEE18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C00D931B-167D-4287-A814-731DBEE18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ESISTE: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169A4-2307-47D1-B193-A2D2A10719C1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29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323528" y="764704"/>
          <a:ext cx="94330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34025F-4B55-44AA-9078-A57402AB6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E234025F-4B55-44AA-9078-A57402AB6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7465C8-E397-442A-A2F5-2E073BE09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graphicEl>
                                              <a:dgm id="{B87465C8-E397-442A-A2F5-2E073BE09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3147A1-4257-4EA8-8684-28195DAD5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graphicEl>
                                              <a:dgm id="{9D3147A1-4257-4EA8-8684-28195DAD5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5BCFD7-28E6-471D-B4D3-30CBFB159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graphicEl>
                                              <a:dgm id="{3D5BCFD7-28E6-471D-B4D3-30CBFB159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8DE11B-5493-4FA0-BC8E-8C28BC04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FA8DE11B-5493-4FA0-BC8E-8C28BC04D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E44F97-5A91-447C-B259-B8C2F470A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5BE44F97-5A91-447C-B259-B8C2F470A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DC90D4-C8F3-4CC0-B3C1-1966242E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ADC90D4-C8F3-4CC0-B3C1-1966242E4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Opinioni </a:t>
            </a:r>
            <a:r>
              <a:rPr lang="it-I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VariE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94529-117C-4CFD-B14E-E2BF70637E34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3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323528" y="1772816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9BC295E-DF76-4F7E-B65A-8A85392AA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A9BC295E-DF76-4F7E-B65A-8A85392AA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628CC4-DD56-4287-B732-6674BF2E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graphicEl>
                                              <a:dgm id="{87628CC4-DD56-4287-B732-6674BF2E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2F9525-3838-4740-9AED-34E7C568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D82F9525-3838-4740-9AED-34E7C568C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7D66AF-BE13-4596-B73B-C7678D81A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A47D66AF-BE13-4596-B73B-C7678D81A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 anche: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2584A-9594-4BE9-9E31-F418EAD396BA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30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1115616" y="1196752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690639-4BED-4DAC-AAE2-C93972722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E690639-4BED-4DAC-AAE2-C93972722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5EE9C1-DF77-436E-8690-B5AADCEF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8D5EE9C1-DF77-436E-8690-B5AADCEFD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A9DE16-B2F3-4DDB-83AD-626DB9341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35A9DE16-B2F3-4DDB-83AD-626DB9341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B540A9-DC6E-4D0F-AEAB-CB765BBED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graphicEl>
                                              <a:dgm id="{53B540A9-DC6E-4D0F-AEAB-CB765BBED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AAD262-DCBF-47DB-83F0-04F3ACFEE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graphicEl>
                                              <a:dgm id="{C7AAD262-DCBF-47DB-83F0-04F3ACFEE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Sfruttare tutti: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A820C-AD4E-4C60-BE9B-C552ACE6E74F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31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395288" y="2349500"/>
            <a:ext cx="8458200" cy="2090738"/>
          </a:xfrm>
        </p:spPr>
        <p:txBody>
          <a:bodyPr>
            <a:normAutofit/>
          </a:bodyPr>
          <a:lstStyle/>
          <a:p>
            <a:pPr marL="174625" indent="-174625"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</p:txBody>
      </p:sp>
      <p:graphicFrame>
        <p:nvGraphicFramePr>
          <p:cNvPr id="9" name="Segnaposto contenuto 3"/>
          <p:cNvGraphicFramePr>
            <a:graphicFrameLocks noGrp="1"/>
          </p:cNvGraphicFramePr>
          <p:nvPr>
            <p:ph idx="1"/>
          </p:nvPr>
        </p:nvGraphicFramePr>
        <p:xfrm>
          <a:off x="827584" y="1484784"/>
          <a:ext cx="706755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ottotitolo 2"/>
          <p:cNvSpPr txBox="1">
            <a:spLocks/>
          </p:cNvSpPr>
          <p:nvPr/>
        </p:nvSpPr>
        <p:spPr>
          <a:xfrm>
            <a:off x="0" y="6303963"/>
            <a:ext cx="8243888" cy="554037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600" b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TeTra 2: Tecnologie nel Futuro della Traduzione		</a:t>
            </a:r>
            <a:r>
              <a:rPr lang="it-IT" sz="2200" i="1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Juliet Macan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it-IT" sz="1400">
                <a:solidFill>
                  <a:schemeClr val="tx1">
                    <a:lumMod val="25000"/>
                  </a:schemeClr>
                </a:solidFill>
                <a:latin typeface="+mn-lt"/>
                <a:cs typeface="+mn-cs"/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E38866-F1D4-4C88-83B0-72828D4BF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9EE38866-F1D4-4C88-83B0-72828D4BF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D21F8E-C4DD-441A-8805-A1E5ED6C7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20D21F8E-C4DD-441A-8805-A1E5ED6C7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EEB76F-4735-40DC-A2D0-DC223C944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16EEB76F-4735-40DC-A2D0-DC223C944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440A01-910B-43D7-8066-FEDB1E9E0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C1440A01-910B-43D7-8066-FEDB1E9E0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7EFEC5-BD1A-4BE8-BBBD-A184DCFA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687EFEC5-BD1A-4BE8-BBBD-A184DCFA2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A1B8B5-FF42-446B-84DB-33D49BC8A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3EA1B8B5-FF42-446B-84DB-33D49BC8A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FE8292-25D2-4678-AE24-581B2338C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15FE8292-25D2-4678-AE24-581B2338C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CEB1E7-DE95-49F3-B769-EA216ED3A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9CCEB1E7-DE95-49F3-B769-EA216ED3A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2DD9FA-D98A-4D08-87B7-C51B52291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FD2DD9FA-D98A-4D08-87B7-C51B52291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128792" cy="29523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Una sfida per </a:t>
            </a:r>
            <a:b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specialisti </a:t>
            </a:r>
            <a:b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della comunicazione!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7519F-5F24-44C5-8B3B-003396AB63D4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32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Opinioni </a:t>
            </a:r>
            <a:r>
              <a:rPr lang="it-I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VariE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EA477-C4F6-4AD7-B8D3-D28120061520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4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323528" y="1772816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17C6A2-1E1B-4000-ACB4-2A71A7A20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B817C6A2-1E1B-4000-ACB4-2A71A7A20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6AD5AE-39F0-4DBD-BCA4-7641914B0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graphicEl>
                                              <a:dgm id="{246AD5AE-39F0-4DBD-BCA4-7641914B0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5EF057-1FE1-4338-BD3F-5BE406E3D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805EF057-1FE1-4338-BD3F-5BE406E3D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9554E9F-C199-4BA5-A1C6-126A9485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49554E9F-C199-4BA5-A1C6-126A94858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5760640" cy="6480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DISCUSSIONI/INTERESSE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9CF84-DCAC-46ED-8071-6F500CBB4113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5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323528" y="1628800"/>
          <a:ext cx="84582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58B179-7EF8-42A3-ABD0-94BB68951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C558B179-7EF8-42A3-ABD0-94BB68951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3EF402-18E6-4A2D-8073-526832E1D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graphicEl>
                                              <a:dgm id="{B83EF402-18E6-4A2D-8073-526832E1D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AD5F19-68FC-4CFD-AB3F-C53BF349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00AD5F19-68FC-4CFD-AB3F-C53BF3493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28752A-AA10-482E-B671-964437C19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A728752A-AA10-482E-B671-964437C19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2197C0-0B74-4352-8888-9E7F4C518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822197C0-0B74-4352-8888-9E7F4C518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642E1A-D297-40A4-BCC5-CE0F802B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graphicEl>
                                              <a:dgm id="{85642E1A-D297-40A4-BCC5-CE0F802BD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4788024" cy="6480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Controllo </a:t>
            </a:r>
            <a:r>
              <a:rPr lang="it-I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qualita’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EF172-24C2-4904-9E3D-453DFE2A9C72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6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218183" y="1711921"/>
          <a:ext cx="8280920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C9B54E-40E0-4466-8621-F7840E0C0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78C9B54E-40E0-4466-8621-F7840E0C0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026D71-0390-4938-A5FD-1BBD97D63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C1026D71-0390-4938-A5FD-1BBD97D63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53A6F5-23D9-43A7-86EB-2EED45AA7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5E53A6F5-23D9-43A7-86EB-2EED45AA7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Metodi Vari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DE0FF-B0E7-415F-A981-C8EE3F1CC67C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7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2202086" y="1494309"/>
          <a:ext cx="76328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5856" y="1484784"/>
            <a:ext cx="23762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/>
          <p:cNvPicPr/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71600" y="1484784"/>
            <a:ext cx="230425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E0786D-DBA9-4FB4-A304-99E5D4AF6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93E0786D-DBA9-4FB4-A304-99E5D4AF6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D7B43A-4E0B-4070-9CAE-1A93DCDD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4ED7B43A-4E0B-4070-9CAE-1A93DCDDD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C9E3A7-9793-4315-8974-2B378D30F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0DC9E3A7-9793-4315-8974-2B378D30F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5CCED3-DAF8-4CDD-8F3A-1A20BB256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1C5CCED3-DAF8-4CDD-8F3A-1A20BB256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AE1004-A44A-470F-AF9B-7EFDE5BA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53AE1004-A44A-470F-AF9B-7EFDE5BAD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E7180B-E487-418C-9B0C-ADBD549A4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0AE7180B-E487-418C-9B0C-ADBD549A4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386689-33A4-45B8-8594-CE30BA3F6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6C386689-33A4-45B8-8594-CE30BA3F6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C1D9337-184C-4976-84DB-5D913E7F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BC1D9337-184C-4976-84DB-5D913E7F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4788024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Peer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reviews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A13BC-5ADE-4CE4-93BE-566761CAC3D7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8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323528" y="1628800"/>
          <a:ext cx="82809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28C177-41FA-42BB-9F68-D643C67A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A628C177-41FA-42BB-9F68-D643C67A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D3CB06-0B85-4E85-942F-2C2A19956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50D3CB06-0B85-4E85-942F-2C2A19956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C4035B-7F38-4B5C-9931-F0818C19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64C4035B-7F38-4B5C-9931-F0818C198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6120680" cy="6480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TECNOLOGIA linguistica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Tiger_aranchodoc_1024-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00" y="260648"/>
            <a:ext cx="12508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bg1"/>
            </a:contourClr>
          </a:sp3d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75CA5-0D8B-4BAD-958D-B64D228F858B}" type="slidenum">
              <a:rPr lang="it-IT">
                <a:solidFill>
                  <a:schemeClr val="tx1">
                    <a:lumMod val="25000"/>
                  </a:schemeClr>
                </a:solidFill>
              </a:rPr>
              <a:pPr>
                <a:defRPr/>
              </a:pPr>
              <a:t>9</a:t>
            </a:fld>
            <a:endParaRPr lang="it-IT" dirty="0">
              <a:solidFill>
                <a:schemeClr val="tx1">
                  <a:lumMod val="25000"/>
                </a:schemeClr>
              </a:solidFill>
            </a:endParaRPr>
          </a:p>
        </p:txBody>
      </p:sp>
      <p:graphicFrame>
        <p:nvGraphicFramePr>
          <p:cNvPr id="10" name="Diagramma 9"/>
          <p:cNvGraphicFramePr/>
          <p:nvPr/>
        </p:nvGraphicFramePr>
        <p:xfrm>
          <a:off x="323528" y="1484784"/>
          <a:ext cx="84582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6303963"/>
            <a:ext cx="8243888" cy="5540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25000"/>
                  </a:schemeClr>
                </a:solidFill>
              </a:rPr>
              <a:t>TeTra</a:t>
            </a:r>
            <a:r>
              <a:rPr lang="it-IT" sz="1600" b="1" dirty="0" smtClean="0">
                <a:solidFill>
                  <a:schemeClr val="tx1">
                    <a:lumMod val="25000"/>
                  </a:schemeClr>
                </a:solidFill>
              </a:rPr>
              <a:t> 2: Tecnologie nel Futuro della Traduzione		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Juliet</a:t>
            </a:r>
            <a:r>
              <a:rPr lang="it-IT" sz="2200" i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t-IT" sz="2200" i="1" dirty="0" err="1" smtClean="0">
                <a:solidFill>
                  <a:schemeClr val="tx1">
                    <a:lumMod val="25000"/>
                  </a:schemeClr>
                </a:solidFill>
              </a:rPr>
              <a:t>Macan</a:t>
            </a:r>
            <a:endParaRPr lang="it-IT" sz="2200" i="1" dirty="0" smtClean="0">
              <a:solidFill>
                <a:schemeClr val="tx1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tx1">
                    <a:lumMod val="25000"/>
                  </a:schemeClr>
                </a:solidFill>
              </a:rPr>
              <a:t>29/09/2011</a:t>
            </a:r>
            <a:endParaRPr lang="it-IT" sz="16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D72496-30E2-43E7-B764-6C555296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19D72496-30E2-43E7-B764-6C5552961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D31769-2CC5-45AC-BD71-F178945D4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graphicEl>
                                              <a:dgm id="{B3D31769-2CC5-45AC-BD71-F178945D4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EB8398-3765-440F-88E6-F88FFC113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5CEB8398-3765-440F-88E6-F88FFC113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00B73E-37DE-4079-90B7-59B17498C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2900B73E-37DE-4079-90B7-59B17498C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74AB56-74F4-4D59-8D55-99F8DAB9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2274AB56-74F4-4D59-8D55-99F8DAB9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53D076-5A24-4F50-A0DB-E0CC096C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graphicEl>
                                              <a:dgm id="{7253D076-5A24-4F50-A0DB-E0CC096CA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Personalizzato 2">
      <a:dk1>
        <a:srgbClr val="92D050"/>
      </a:dk1>
      <a:lt1>
        <a:srgbClr val="CCFFCC"/>
      </a:lt1>
      <a:dk2>
        <a:srgbClr val="92D050"/>
      </a:dk2>
      <a:lt2>
        <a:srgbClr val="CCFFCC"/>
      </a:lt2>
      <a:accent1>
        <a:srgbClr val="D29F0F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1694</TotalTime>
  <Words>580</Words>
  <Application>Microsoft Office PowerPoint</Application>
  <PresentationFormat>On-screen Show (4:3)</PresentationFormat>
  <Paragraphs>124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Verdana</vt:lpstr>
      <vt:lpstr>Arial</vt:lpstr>
      <vt:lpstr>Wingdings 2</vt:lpstr>
      <vt:lpstr>Calibri</vt:lpstr>
      <vt:lpstr>Terra</vt:lpstr>
      <vt:lpstr>Terra</vt:lpstr>
      <vt:lpstr>Terra</vt:lpstr>
      <vt:lpstr>Terra</vt:lpstr>
      <vt:lpstr>Terra</vt:lpstr>
      <vt:lpstr>Terra</vt:lpstr>
      <vt:lpstr>Terra</vt:lpstr>
      <vt:lpstr>Terra</vt:lpstr>
      <vt:lpstr>Terra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Sfruttare la tecnologia per una qualità migliore</dc:title>
  <dc:creator>Juliet</dc:creator>
  <cp:lastModifiedBy>juliet</cp:lastModifiedBy>
  <cp:revision>138</cp:revision>
  <dcterms:created xsi:type="dcterms:W3CDTF">2011-09-15T08:45:02Z</dcterms:created>
  <dcterms:modified xsi:type="dcterms:W3CDTF">2011-09-29T17:27:58Z</dcterms:modified>
</cp:coreProperties>
</file>